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3.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8" r:id="rId1"/>
    <p:sldMasterId id="2147483740" r:id="rId2"/>
    <p:sldMasterId id="2147483757" r:id="rId3"/>
    <p:sldMasterId id="2147483774" r:id="rId4"/>
  </p:sldMasterIdLst>
  <p:sldIdLst>
    <p:sldId id="256" r:id="rId5"/>
    <p:sldId id="257" r:id="rId6"/>
    <p:sldId id="262" r:id="rId7"/>
    <p:sldId id="272" r:id="rId8"/>
    <p:sldId id="273" r:id="rId9"/>
    <p:sldId id="263" r:id="rId10"/>
    <p:sldId id="261" r:id="rId11"/>
    <p:sldId id="258" r:id="rId12"/>
    <p:sldId id="259" r:id="rId13"/>
    <p:sldId id="276" r:id="rId14"/>
    <p:sldId id="260" r:id="rId15"/>
    <p:sldId id="264" r:id="rId16"/>
    <p:sldId id="265" r:id="rId17"/>
    <p:sldId id="266" r:id="rId18"/>
    <p:sldId id="267" r:id="rId19"/>
    <p:sldId id="268" r:id="rId20"/>
    <p:sldId id="269" r:id="rId21"/>
    <p:sldId id="270" r:id="rId22"/>
    <p:sldId id="271"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3015" autoAdjust="0"/>
    <p:restoredTop sz="94660"/>
  </p:normalViewPr>
  <p:slideViewPr>
    <p:cSldViewPr snapToGrid="0">
      <p:cViewPr varScale="1">
        <p:scale>
          <a:sx n="111" d="100"/>
          <a:sy n="111" d="100"/>
        </p:scale>
        <p:origin x="132" y="18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0E720ED-8F54-43A5-904A-6C8F44AE47D8}"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GB"/>
        </a:p>
      </dgm:t>
    </dgm:pt>
    <dgm:pt modelId="{FC040FAC-38AE-44B4-BA8E-AF955DFBC71B}">
      <dgm:prSet phldrT="[Text]">
        <dgm:style>
          <a:lnRef idx="2">
            <a:schemeClr val="dk1"/>
          </a:lnRef>
          <a:fillRef idx="1">
            <a:schemeClr val="lt1"/>
          </a:fillRef>
          <a:effectRef idx="0">
            <a:schemeClr val="dk1"/>
          </a:effectRef>
          <a:fontRef idx="minor">
            <a:schemeClr val="dk1"/>
          </a:fontRef>
        </dgm:style>
      </dgm:prSet>
      <dgm:spPr/>
      <dgm:t>
        <a:bodyPr/>
        <a:lstStyle/>
        <a:p>
          <a:r>
            <a:rPr lang="en-US" dirty="0"/>
            <a:t>order</a:t>
          </a:r>
        </a:p>
        <a:p>
          <a:r>
            <a:rPr lang="en-US" dirty="0"/>
            <a:t>Coleoptera</a:t>
          </a:r>
          <a:endParaRPr lang="en-GB" dirty="0"/>
        </a:p>
      </dgm:t>
    </dgm:pt>
    <dgm:pt modelId="{10ED0792-CABE-4DEB-9E5B-0BE78E7BC16A}" type="parTrans" cxnId="{6FE9D9C2-4664-464B-802C-D6E3EB7C34A9}">
      <dgm:prSet/>
      <dgm:spPr/>
      <dgm:t>
        <a:bodyPr/>
        <a:lstStyle/>
        <a:p>
          <a:endParaRPr lang="en-GB"/>
        </a:p>
      </dgm:t>
    </dgm:pt>
    <dgm:pt modelId="{83726C8D-0298-47BF-872C-C42628BD6AC8}" type="sibTrans" cxnId="{6FE9D9C2-4664-464B-802C-D6E3EB7C34A9}">
      <dgm:prSet/>
      <dgm:spPr/>
      <dgm:t>
        <a:bodyPr/>
        <a:lstStyle/>
        <a:p>
          <a:endParaRPr lang="en-GB"/>
        </a:p>
      </dgm:t>
    </dgm:pt>
    <dgm:pt modelId="{8BD3F4B5-37E6-4629-887F-27EE5EF913F6}">
      <dgm:prSet phldrT="[Text]" custT="1">
        <dgm:style>
          <a:lnRef idx="2">
            <a:schemeClr val="dk1"/>
          </a:lnRef>
          <a:fillRef idx="1">
            <a:schemeClr val="lt1"/>
          </a:fillRef>
          <a:effectRef idx="0">
            <a:schemeClr val="dk1"/>
          </a:effectRef>
          <a:fontRef idx="minor">
            <a:schemeClr val="dk1"/>
          </a:fontRef>
        </dgm:style>
      </dgm:prSet>
      <dgm:spPr/>
      <dgm:t>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US" sz="3600" dirty="0"/>
            <a:t>Suborder</a:t>
          </a:r>
          <a:r>
            <a:rPr lang="ar-IQ" sz="3600" dirty="0"/>
            <a:t>  </a:t>
          </a:r>
          <a:r>
            <a:rPr lang="en-US" sz="3600" dirty="0" err="1"/>
            <a:t>Adephaga</a:t>
          </a:r>
          <a:endParaRPr lang="en-GB" sz="3600" dirty="0"/>
        </a:p>
        <a:p>
          <a:pPr marL="0" lvl="0" algn="ctr" defTabSz="1600200">
            <a:lnSpc>
              <a:spcPct val="90000"/>
            </a:lnSpc>
            <a:spcBef>
              <a:spcPct val="0"/>
            </a:spcBef>
            <a:spcAft>
              <a:spcPct val="35000"/>
            </a:spcAft>
            <a:buNone/>
          </a:pPr>
          <a:r>
            <a:rPr lang="ar-IQ" sz="3600" dirty="0"/>
            <a:t>رتيبة اكلة اللحوم</a:t>
          </a:r>
          <a:endParaRPr lang="en-US" sz="3600" dirty="0"/>
        </a:p>
      </dgm:t>
    </dgm:pt>
    <dgm:pt modelId="{813424C5-962E-4E6F-A555-F63836EEC8EA}" type="parTrans" cxnId="{1744829C-293F-4D31-8C2E-32D484D77359}">
      <dgm:prSet/>
      <dgm:spPr/>
      <dgm:t>
        <a:bodyPr/>
        <a:lstStyle/>
        <a:p>
          <a:endParaRPr lang="en-GB"/>
        </a:p>
      </dgm:t>
    </dgm:pt>
    <dgm:pt modelId="{6EE2132F-84A5-4674-A58F-2A2213321C86}" type="sibTrans" cxnId="{1744829C-293F-4D31-8C2E-32D484D77359}">
      <dgm:prSet/>
      <dgm:spPr/>
      <dgm:t>
        <a:bodyPr/>
        <a:lstStyle/>
        <a:p>
          <a:endParaRPr lang="en-GB"/>
        </a:p>
      </dgm:t>
    </dgm:pt>
    <dgm:pt modelId="{C2ED6185-F3F5-40E2-98FF-9FCDB1096D8D}">
      <dgm:prSet phldrT="[Text]" custT="1">
        <dgm:style>
          <a:lnRef idx="2">
            <a:schemeClr val="dk1"/>
          </a:lnRef>
          <a:fillRef idx="1">
            <a:schemeClr val="lt1"/>
          </a:fillRef>
          <a:effectRef idx="0">
            <a:schemeClr val="dk1"/>
          </a:effectRef>
          <a:fontRef idx="minor">
            <a:schemeClr val="dk1"/>
          </a:fontRef>
        </dgm:style>
      </dgm:prSet>
      <dgm:spPr/>
      <dgm: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3200" dirty="0"/>
            <a:t>Suborder</a:t>
          </a:r>
          <a:r>
            <a:rPr lang="ar-IQ" sz="3200" dirty="0"/>
            <a:t> </a:t>
          </a:r>
          <a:r>
            <a:rPr lang="en-US" sz="3200" dirty="0" err="1"/>
            <a:t>Polyphaga</a:t>
          </a:r>
          <a:endParaRPr lang="en-GB" sz="3200" dirty="0"/>
        </a:p>
        <a:p>
          <a:pPr marL="0" lvl="0" algn="ctr" defTabSz="1422400">
            <a:lnSpc>
              <a:spcPct val="90000"/>
            </a:lnSpc>
            <a:spcBef>
              <a:spcPct val="0"/>
            </a:spcBef>
            <a:spcAft>
              <a:spcPct val="35000"/>
            </a:spcAft>
            <a:buNone/>
          </a:pPr>
          <a:r>
            <a:rPr lang="ar-IQ" sz="3200" dirty="0"/>
            <a:t>رتيبة متعددة التغذية</a:t>
          </a:r>
          <a:endParaRPr lang="en-US" sz="3200" dirty="0"/>
        </a:p>
      </dgm:t>
    </dgm:pt>
    <dgm:pt modelId="{6C0A5CBC-8D64-4371-83CA-0FDC8EEC40F9}" type="parTrans" cxnId="{EC3F055D-9540-49A2-84DE-3959C808B6A7}">
      <dgm:prSet/>
      <dgm:spPr/>
      <dgm:t>
        <a:bodyPr/>
        <a:lstStyle/>
        <a:p>
          <a:endParaRPr lang="en-GB"/>
        </a:p>
      </dgm:t>
    </dgm:pt>
    <dgm:pt modelId="{FE28EC3E-6CA1-4F23-AE28-6D196E276A29}" type="sibTrans" cxnId="{EC3F055D-9540-49A2-84DE-3959C808B6A7}">
      <dgm:prSet/>
      <dgm:spPr/>
      <dgm:t>
        <a:bodyPr/>
        <a:lstStyle/>
        <a:p>
          <a:endParaRPr lang="en-GB"/>
        </a:p>
      </dgm:t>
    </dgm:pt>
    <dgm:pt modelId="{F23A7EAD-D487-4334-A703-C1FA8A83A28B}" type="pres">
      <dgm:prSet presAssocID="{50E720ED-8F54-43A5-904A-6C8F44AE47D8}" presName="hierChild1" presStyleCnt="0">
        <dgm:presLayoutVars>
          <dgm:orgChart val="1"/>
          <dgm:chPref val="1"/>
          <dgm:dir/>
          <dgm:animOne val="branch"/>
          <dgm:animLvl val="lvl"/>
          <dgm:resizeHandles/>
        </dgm:presLayoutVars>
      </dgm:prSet>
      <dgm:spPr/>
    </dgm:pt>
    <dgm:pt modelId="{8C093080-424D-46CF-9AD6-241A8293C847}" type="pres">
      <dgm:prSet presAssocID="{FC040FAC-38AE-44B4-BA8E-AF955DFBC71B}" presName="hierRoot1" presStyleCnt="0">
        <dgm:presLayoutVars>
          <dgm:hierBranch val="init"/>
        </dgm:presLayoutVars>
      </dgm:prSet>
      <dgm:spPr/>
    </dgm:pt>
    <dgm:pt modelId="{32A59313-E791-409C-8433-ABDC14570E6C}" type="pres">
      <dgm:prSet presAssocID="{FC040FAC-38AE-44B4-BA8E-AF955DFBC71B}" presName="rootComposite1" presStyleCnt="0"/>
      <dgm:spPr/>
    </dgm:pt>
    <dgm:pt modelId="{C3FF53F3-A70F-4112-BD6A-F8ECA2B15CDF}" type="pres">
      <dgm:prSet presAssocID="{FC040FAC-38AE-44B4-BA8E-AF955DFBC71B}" presName="rootText1" presStyleLbl="node0" presStyleIdx="0" presStyleCnt="1" custScaleX="115775" custLinFactNeighborY="4425">
        <dgm:presLayoutVars>
          <dgm:chPref val="3"/>
        </dgm:presLayoutVars>
      </dgm:prSet>
      <dgm:spPr/>
    </dgm:pt>
    <dgm:pt modelId="{7D658873-2DEF-469B-815D-676A6AC17B20}" type="pres">
      <dgm:prSet presAssocID="{FC040FAC-38AE-44B4-BA8E-AF955DFBC71B}" presName="rootConnector1" presStyleLbl="node1" presStyleIdx="0" presStyleCnt="0"/>
      <dgm:spPr/>
    </dgm:pt>
    <dgm:pt modelId="{652A2829-300B-489D-A81A-CAE98C827952}" type="pres">
      <dgm:prSet presAssocID="{FC040FAC-38AE-44B4-BA8E-AF955DFBC71B}" presName="hierChild2" presStyleCnt="0"/>
      <dgm:spPr/>
    </dgm:pt>
    <dgm:pt modelId="{537FC842-C386-4D01-B445-8C2C64AC32D2}" type="pres">
      <dgm:prSet presAssocID="{813424C5-962E-4E6F-A555-F63836EEC8EA}" presName="Name37" presStyleLbl="parChTrans1D2" presStyleIdx="0" presStyleCnt="2"/>
      <dgm:spPr/>
    </dgm:pt>
    <dgm:pt modelId="{E28DF910-7D77-44EA-8CCD-03CFA2740628}" type="pres">
      <dgm:prSet presAssocID="{8BD3F4B5-37E6-4629-887F-27EE5EF913F6}" presName="hierRoot2" presStyleCnt="0">
        <dgm:presLayoutVars>
          <dgm:hierBranch val="init"/>
        </dgm:presLayoutVars>
      </dgm:prSet>
      <dgm:spPr/>
    </dgm:pt>
    <dgm:pt modelId="{F4A195D7-C854-4C86-88B4-B76B8B252537}" type="pres">
      <dgm:prSet presAssocID="{8BD3F4B5-37E6-4629-887F-27EE5EF913F6}" presName="rootComposite" presStyleCnt="0"/>
      <dgm:spPr/>
    </dgm:pt>
    <dgm:pt modelId="{445D43B7-02E4-4063-A352-28EAE9B5B063}" type="pres">
      <dgm:prSet presAssocID="{8BD3F4B5-37E6-4629-887F-27EE5EF913F6}" presName="rootText" presStyleLbl="node2" presStyleIdx="0" presStyleCnt="2" custScaleX="135790" custScaleY="107587" custLinFactNeighborX="-145" custLinFactNeighborY="5358">
        <dgm:presLayoutVars>
          <dgm:chPref val="3"/>
        </dgm:presLayoutVars>
      </dgm:prSet>
      <dgm:spPr/>
    </dgm:pt>
    <dgm:pt modelId="{613E8C76-B6D5-45DF-9ACB-13F812D79FDC}" type="pres">
      <dgm:prSet presAssocID="{8BD3F4B5-37E6-4629-887F-27EE5EF913F6}" presName="rootConnector" presStyleLbl="node2" presStyleIdx="0" presStyleCnt="2"/>
      <dgm:spPr/>
    </dgm:pt>
    <dgm:pt modelId="{987A46D9-94C4-4FEA-94D7-B011B9A24EF9}" type="pres">
      <dgm:prSet presAssocID="{8BD3F4B5-37E6-4629-887F-27EE5EF913F6}" presName="hierChild4" presStyleCnt="0"/>
      <dgm:spPr/>
    </dgm:pt>
    <dgm:pt modelId="{A73D1E60-4DFF-4F03-9D26-0F5E758DF848}" type="pres">
      <dgm:prSet presAssocID="{8BD3F4B5-37E6-4629-887F-27EE5EF913F6}" presName="hierChild5" presStyleCnt="0"/>
      <dgm:spPr/>
    </dgm:pt>
    <dgm:pt modelId="{942A8B85-C5A9-471D-B523-5C42CF084460}" type="pres">
      <dgm:prSet presAssocID="{6C0A5CBC-8D64-4371-83CA-0FDC8EEC40F9}" presName="Name37" presStyleLbl="parChTrans1D2" presStyleIdx="1" presStyleCnt="2"/>
      <dgm:spPr/>
    </dgm:pt>
    <dgm:pt modelId="{D47CFEC8-B622-4E1F-89BA-C694EFAEC3D8}" type="pres">
      <dgm:prSet presAssocID="{C2ED6185-F3F5-40E2-98FF-9FCDB1096D8D}" presName="hierRoot2" presStyleCnt="0">
        <dgm:presLayoutVars>
          <dgm:hierBranch val="init"/>
        </dgm:presLayoutVars>
      </dgm:prSet>
      <dgm:spPr/>
    </dgm:pt>
    <dgm:pt modelId="{44E4487D-D4D4-434B-AF40-6BAC512D43AA}" type="pres">
      <dgm:prSet presAssocID="{C2ED6185-F3F5-40E2-98FF-9FCDB1096D8D}" presName="rootComposite" presStyleCnt="0"/>
      <dgm:spPr/>
    </dgm:pt>
    <dgm:pt modelId="{686E9772-75C9-45E2-B9D5-819C28BEA6BB}" type="pres">
      <dgm:prSet presAssocID="{C2ED6185-F3F5-40E2-98FF-9FCDB1096D8D}" presName="rootText" presStyleLbl="node2" presStyleIdx="1" presStyleCnt="2" custScaleX="145208" custScaleY="103887" custLinFactNeighborX="-1106" custLinFactNeighborY="803">
        <dgm:presLayoutVars>
          <dgm:chPref val="3"/>
        </dgm:presLayoutVars>
      </dgm:prSet>
      <dgm:spPr/>
    </dgm:pt>
    <dgm:pt modelId="{4AFB48C6-1513-4E4D-A7F7-51E792645BAA}" type="pres">
      <dgm:prSet presAssocID="{C2ED6185-F3F5-40E2-98FF-9FCDB1096D8D}" presName="rootConnector" presStyleLbl="node2" presStyleIdx="1" presStyleCnt="2"/>
      <dgm:spPr/>
    </dgm:pt>
    <dgm:pt modelId="{1D99AB5B-9E31-436F-9D67-9397A30EDDD6}" type="pres">
      <dgm:prSet presAssocID="{C2ED6185-F3F5-40E2-98FF-9FCDB1096D8D}" presName="hierChild4" presStyleCnt="0"/>
      <dgm:spPr/>
    </dgm:pt>
    <dgm:pt modelId="{FB9C6872-F92A-4314-B2F2-1FD62DC18124}" type="pres">
      <dgm:prSet presAssocID="{C2ED6185-F3F5-40E2-98FF-9FCDB1096D8D}" presName="hierChild5" presStyleCnt="0"/>
      <dgm:spPr/>
    </dgm:pt>
    <dgm:pt modelId="{90EE17C2-4D88-485E-BB9F-DE315367C5DB}" type="pres">
      <dgm:prSet presAssocID="{FC040FAC-38AE-44B4-BA8E-AF955DFBC71B}" presName="hierChild3" presStyleCnt="0"/>
      <dgm:spPr/>
    </dgm:pt>
  </dgm:ptLst>
  <dgm:cxnLst>
    <dgm:cxn modelId="{DD39010F-2F0E-4FC5-A5B7-9C82A6B3DE5E}" type="presOf" srcId="{C2ED6185-F3F5-40E2-98FF-9FCDB1096D8D}" destId="{4AFB48C6-1513-4E4D-A7F7-51E792645BAA}" srcOrd="1" destOrd="0" presId="urn:microsoft.com/office/officeart/2005/8/layout/orgChart1"/>
    <dgm:cxn modelId="{EC3F055D-9540-49A2-84DE-3959C808B6A7}" srcId="{FC040FAC-38AE-44B4-BA8E-AF955DFBC71B}" destId="{C2ED6185-F3F5-40E2-98FF-9FCDB1096D8D}" srcOrd="1" destOrd="0" parTransId="{6C0A5CBC-8D64-4371-83CA-0FDC8EEC40F9}" sibTransId="{FE28EC3E-6CA1-4F23-AE28-6D196E276A29}"/>
    <dgm:cxn modelId="{8854AB70-ADCF-4DBA-81F4-21BDF7AED4FC}" type="presOf" srcId="{6C0A5CBC-8D64-4371-83CA-0FDC8EEC40F9}" destId="{942A8B85-C5A9-471D-B523-5C42CF084460}" srcOrd="0" destOrd="0" presId="urn:microsoft.com/office/officeart/2005/8/layout/orgChart1"/>
    <dgm:cxn modelId="{55C06375-038F-41AF-8877-26436BECC4A0}" type="presOf" srcId="{C2ED6185-F3F5-40E2-98FF-9FCDB1096D8D}" destId="{686E9772-75C9-45E2-B9D5-819C28BEA6BB}" srcOrd="0" destOrd="0" presId="urn:microsoft.com/office/officeart/2005/8/layout/orgChart1"/>
    <dgm:cxn modelId="{ACC1A259-CE51-4AF4-8910-BAEA331A7C3C}" type="presOf" srcId="{8BD3F4B5-37E6-4629-887F-27EE5EF913F6}" destId="{613E8C76-B6D5-45DF-9ACB-13F812D79FDC}" srcOrd="1" destOrd="0" presId="urn:microsoft.com/office/officeart/2005/8/layout/orgChart1"/>
    <dgm:cxn modelId="{1744829C-293F-4D31-8C2E-32D484D77359}" srcId="{FC040FAC-38AE-44B4-BA8E-AF955DFBC71B}" destId="{8BD3F4B5-37E6-4629-887F-27EE5EF913F6}" srcOrd="0" destOrd="0" parTransId="{813424C5-962E-4E6F-A555-F63836EEC8EA}" sibTransId="{6EE2132F-84A5-4674-A58F-2A2213321C86}"/>
    <dgm:cxn modelId="{B27793BA-6859-4C39-9B05-A40D8546DB55}" type="presOf" srcId="{8BD3F4B5-37E6-4629-887F-27EE5EF913F6}" destId="{445D43B7-02E4-4063-A352-28EAE9B5B063}" srcOrd="0" destOrd="0" presId="urn:microsoft.com/office/officeart/2005/8/layout/orgChart1"/>
    <dgm:cxn modelId="{0B3DAFBD-36A9-47C9-B077-A8360F38B6FA}" type="presOf" srcId="{FC040FAC-38AE-44B4-BA8E-AF955DFBC71B}" destId="{C3FF53F3-A70F-4112-BD6A-F8ECA2B15CDF}" srcOrd="0" destOrd="0" presId="urn:microsoft.com/office/officeart/2005/8/layout/orgChart1"/>
    <dgm:cxn modelId="{6FE9D9C2-4664-464B-802C-D6E3EB7C34A9}" srcId="{50E720ED-8F54-43A5-904A-6C8F44AE47D8}" destId="{FC040FAC-38AE-44B4-BA8E-AF955DFBC71B}" srcOrd="0" destOrd="0" parTransId="{10ED0792-CABE-4DEB-9E5B-0BE78E7BC16A}" sibTransId="{83726C8D-0298-47BF-872C-C42628BD6AC8}"/>
    <dgm:cxn modelId="{884931CF-F0DA-46E0-90D3-6496987DFCF3}" type="presOf" srcId="{50E720ED-8F54-43A5-904A-6C8F44AE47D8}" destId="{F23A7EAD-D487-4334-A703-C1FA8A83A28B}" srcOrd="0" destOrd="0" presId="urn:microsoft.com/office/officeart/2005/8/layout/orgChart1"/>
    <dgm:cxn modelId="{72ED87FB-7041-4756-A1D0-5677C85BE712}" type="presOf" srcId="{813424C5-962E-4E6F-A555-F63836EEC8EA}" destId="{537FC842-C386-4D01-B445-8C2C64AC32D2}" srcOrd="0" destOrd="0" presId="urn:microsoft.com/office/officeart/2005/8/layout/orgChart1"/>
    <dgm:cxn modelId="{707DEFFF-EB39-432A-8066-A805A4AE35D5}" type="presOf" srcId="{FC040FAC-38AE-44B4-BA8E-AF955DFBC71B}" destId="{7D658873-2DEF-469B-815D-676A6AC17B20}" srcOrd="1" destOrd="0" presId="urn:microsoft.com/office/officeart/2005/8/layout/orgChart1"/>
    <dgm:cxn modelId="{DE80FB1F-A846-43C1-A9C0-4FD33DC9CF7C}" type="presParOf" srcId="{F23A7EAD-D487-4334-A703-C1FA8A83A28B}" destId="{8C093080-424D-46CF-9AD6-241A8293C847}" srcOrd="0" destOrd="0" presId="urn:microsoft.com/office/officeart/2005/8/layout/orgChart1"/>
    <dgm:cxn modelId="{8A2BA33E-F7EE-4093-9930-8C9E00129413}" type="presParOf" srcId="{8C093080-424D-46CF-9AD6-241A8293C847}" destId="{32A59313-E791-409C-8433-ABDC14570E6C}" srcOrd="0" destOrd="0" presId="urn:microsoft.com/office/officeart/2005/8/layout/orgChart1"/>
    <dgm:cxn modelId="{D8670F3B-8B17-410A-8CD3-A5D017F32CC5}" type="presParOf" srcId="{32A59313-E791-409C-8433-ABDC14570E6C}" destId="{C3FF53F3-A70F-4112-BD6A-F8ECA2B15CDF}" srcOrd="0" destOrd="0" presId="urn:microsoft.com/office/officeart/2005/8/layout/orgChart1"/>
    <dgm:cxn modelId="{0E45DBE2-31C3-4F4A-8C9F-429B13F7C3BB}" type="presParOf" srcId="{32A59313-E791-409C-8433-ABDC14570E6C}" destId="{7D658873-2DEF-469B-815D-676A6AC17B20}" srcOrd="1" destOrd="0" presId="urn:microsoft.com/office/officeart/2005/8/layout/orgChart1"/>
    <dgm:cxn modelId="{49C90C64-31B8-4354-93FD-1DE6461F008F}" type="presParOf" srcId="{8C093080-424D-46CF-9AD6-241A8293C847}" destId="{652A2829-300B-489D-A81A-CAE98C827952}" srcOrd="1" destOrd="0" presId="urn:microsoft.com/office/officeart/2005/8/layout/orgChart1"/>
    <dgm:cxn modelId="{3B2D00E1-9875-400B-9E84-8BAEFB81A1B5}" type="presParOf" srcId="{652A2829-300B-489D-A81A-CAE98C827952}" destId="{537FC842-C386-4D01-B445-8C2C64AC32D2}" srcOrd="0" destOrd="0" presId="urn:microsoft.com/office/officeart/2005/8/layout/orgChart1"/>
    <dgm:cxn modelId="{84DE2D9D-3756-43BA-BFE0-FE4054E898C3}" type="presParOf" srcId="{652A2829-300B-489D-A81A-CAE98C827952}" destId="{E28DF910-7D77-44EA-8CCD-03CFA2740628}" srcOrd="1" destOrd="0" presId="urn:microsoft.com/office/officeart/2005/8/layout/orgChart1"/>
    <dgm:cxn modelId="{B39711EE-0135-4E38-B093-A17597325EAA}" type="presParOf" srcId="{E28DF910-7D77-44EA-8CCD-03CFA2740628}" destId="{F4A195D7-C854-4C86-88B4-B76B8B252537}" srcOrd="0" destOrd="0" presId="urn:microsoft.com/office/officeart/2005/8/layout/orgChart1"/>
    <dgm:cxn modelId="{6F3B057A-39AF-4BD6-8C9A-1427448FA77D}" type="presParOf" srcId="{F4A195D7-C854-4C86-88B4-B76B8B252537}" destId="{445D43B7-02E4-4063-A352-28EAE9B5B063}" srcOrd="0" destOrd="0" presId="urn:microsoft.com/office/officeart/2005/8/layout/orgChart1"/>
    <dgm:cxn modelId="{E7AA67C4-90CC-4F73-B923-57C1F0843A87}" type="presParOf" srcId="{F4A195D7-C854-4C86-88B4-B76B8B252537}" destId="{613E8C76-B6D5-45DF-9ACB-13F812D79FDC}" srcOrd="1" destOrd="0" presId="urn:microsoft.com/office/officeart/2005/8/layout/orgChart1"/>
    <dgm:cxn modelId="{CE7452BA-73C1-4D16-A0B1-CFD919FB78D0}" type="presParOf" srcId="{E28DF910-7D77-44EA-8CCD-03CFA2740628}" destId="{987A46D9-94C4-4FEA-94D7-B011B9A24EF9}" srcOrd="1" destOrd="0" presId="urn:microsoft.com/office/officeart/2005/8/layout/orgChart1"/>
    <dgm:cxn modelId="{7BEF53B3-11E0-4070-9815-4F84E6C9EA2E}" type="presParOf" srcId="{E28DF910-7D77-44EA-8CCD-03CFA2740628}" destId="{A73D1E60-4DFF-4F03-9D26-0F5E758DF848}" srcOrd="2" destOrd="0" presId="urn:microsoft.com/office/officeart/2005/8/layout/orgChart1"/>
    <dgm:cxn modelId="{5205E030-B2A5-45D1-9CEC-AEEB49ED260D}" type="presParOf" srcId="{652A2829-300B-489D-A81A-CAE98C827952}" destId="{942A8B85-C5A9-471D-B523-5C42CF084460}" srcOrd="2" destOrd="0" presId="urn:microsoft.com/office/officeart/2005/8/layout/orgChart1"/>
    <dgm:cxn modelId="{1337AD42-F14E-4E7B-A536-2F5AA60161A6}" type="presParOf" srcId="{652A2829-300B-489D-A81A-CAE98C827952}" destId="{D47CFEC8-B622-4E1F-89BA-C694EFAEC3D8}" srcOrd="3" destOrd="0" presId="urn:microsoft.com/office/officeart/2005/8/layout/orgChart1"/>
    <dgm:cxn modelId="{609097A8-F94D-4ADF-8E73-0EFF81B0D97B}" type="presParOf" srcId="{D47CFEC8-B622-4E1F-89BA-C694EFAEC3D8}" destId="{44E4487D-D4D4-434B-AF40-6BAC512D43AA}" srcOrd="0" destOrd="0" presId="urn:microsoft.com/office/officeart/2005/8/layout/orgChart1"/>
    <dgm:cxn modelId="{D2BB7CC4-0212-4F5B-A037-0B9F7E82BAB3}" type="presParOf" srcId="{44E4487D-D4D4-434B-AF40-6BAC512D43AA}" destId="{686E9772-75C9-45E2-B9D5-819C28BEA6BB}" srcOrd="0" destOrd="0" presId="urn:microsoft.com/office/officeart/2005/8/layout/orgChart1"/>
    <dgm:cxn modelId="{873F797F-C294-44B5-981D-9FCD0C91523B}" type="presParOf" srcId="{44E4487D-D4D4-434B-AF40-6BAC512D43AA}" destId="{4AFB48C6-1513-4E4D-A7F7-51E792645BAA}" srcOrd="1" destOrd="0" presId="urn:microsoft.com/office/officeart/2005/8/layout/orgChart1"/>
    <dgm:cxn modelId="{5637B647-206A-4DC1-8E9F-101427E3677A}" type="presParOf" srcId="{D47CFEC8-B622-4E1F-89BA-C694EFAEC3D8}" destId="{1D99AB5B-9E31-436F-9D67-9397A30EDDD6}" srcOrd="1" destOrd="0" presId="urn:microsoft.com/office/officeart/2005/8/layout/orgChart1"/>
    <dgm:cxn modelId="{F54E8F90-F26E-4748-BEED-5997B7368AE4}" type="presParOf" srcId="{D47CFEC8-B622-4E1F-89BA-C694EFAEC3D8}" destId="{FB9C6872-F92A-4314-B2F2-1FD62DC18124}" srcOrd="2" destOrd="0" presId="urn:microsoft.com/office/officeart/2005/8/layout/orgChart1"/>
    <dgm:cxn modelId="{9FC3A54E-1161-479A-B76E-EA4C5020F8C6}" type="presParOf" srcId="{8C093080-424D-46CF-9AD6-241A8293C847}" destId="{90EE17C2-4D88-485E-BB9F-DE315367C5DB}"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2A8B85-C5A9-471D-B523-5C42CF084460}">
      <dsp:nvSpPr>
        <dsp:cNvPr id="0" name=""/>
        <dsp:cNvSpPr/>
      </dsp:nvSpPr>
      <dsp:spPr>
        <a:xfrm>
          <a:off x="5257800" y="1821392"/>
          <a:ext cx="2688630" cy="667522"/>
        </a:xfrm>
        <a:custGeom>
          <a:avLst/>
          <a:gdLst/>
          <a:ahLst/>
          <a:cxnLst/>
          <a:rect l="0" t="0" r="0" b="0"/>
          <a:pathLst>
            <a:path>
              <a:moveTo>
                <a:pt x="0" y="0"/>
              </a:moveTo>
              <a:lnTo>
                <a:pt x="0" y="302261"/>
              </a:lnTo>
              <a:lnTo>
                <a:pt x="2688630" y="302261"/>
              </a:lnTo>
              <a:lnTo>
                <a:pt x="2688630" y="66752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37FC842-C386-4D01-B445-8C2C64AC32D2}">
      <dsp:nvSpPr>
        <dsp:cNvPr id="0" name=""/>
        <dsp:cNvSpPr/>
      </dsp:nvSpPr>
      <dsp:spPr>
        <a:xfrm>
          <a:off x="2361843" y="1821392"/>
          <a:ext cx="2895956" cy="658646"/>
        </a:xfrm>
        <a:custGeom>
          <a:avLst/>
          <a:gdLst/>
          <a:ahLst/>
          <a:cxnLst/>
          <a:rect l="0" t="0" r="0" b="0"/>
          <a:pathLst>
            <a:path>
              <a:moveTo>
                <a:pt x="2895956" y="0"/>
              </a:moveTo>
              <a:lnTo>
                <a:pt x="2895956" y="293386"/>
              </a:lnTo>
              <a:lnTo>
                <a:pt x="0" y="293386"/>
              </a:lnTo>
              <a:lnTo>
                <a:pt x="0" y="65864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3FF53F3-A70F-4112-BD6A-F8ECA2B15CDF}">
      <dsp:nvSpPr>
        <dsp:cNvPr id="0" name=""/>
        <dsp:cNvSpPr/>
      </dsp:nvSpPr>
      <dsp:spPr>
        <a:xfrm>
          <a:off x="3244084" y="82056"/>
          <a:ext cx="4027431" cy="1739335"/>
        </a:xfrm>
        <a:prstGeom prst="rect">
          <a:avLst/>
        </a:prstGeom>
        <a:solidFill>
          <a:schemeClr val="lt1"/>
        </a:solidFill>
        <a:ln w="12700" cap="flat" cmpd="sng" algn="ctr">
          <a:solidFill>
            <a:schemeClr val="dk1"/>
          </a:solidFill>
          <a:prstDash val="solid"/>
          <a:miter lim="800000"/>
        </a:ln>
        <a:effectLst/>
      </dsp:spPr>
      <dsp:style>
        <a:lnRef idx="2">
          <a:schemeClr val="dk1"/>
        </a:lnRef>
        <a:fillRef idx="1">
          <a:schemeClr val="lt1"/>
        </a:fillRef>
        <a:effectRef idx="0">
          <a:schemeClr val="dk1"/>
        </a:effectRef>
        <a:fontRef idx="minor">
          <a:schemeClr val="dk1"/>
        </a:fontRef>
      </dsp:style>
      <dsp:txBody>
        <a:bodyPr spcFirstLastPara="0" vert="horz" wrap="square" lIns="31750" tIns="31750" rIns="31750" bIns="31750" numCol="1" spcCol="1270" anchor="ctr" anchorCtr="0">
          <a:noAutofit/>
        </a:bodyPr>
        <a:lstStyle/>
        <a:p>
          <a:pPr marL="0" lvl="0" indent="0" algn="ctr" defTabSz="2222500">
            <a:lnSpc>
              <a:spcPct val="90000"/>
            </a:lnSpc>
            <a:spcBef>
              <a:spcPct val="0"/>
            </a:spcBef>
            <a:spcAft>
              <a:spcPct val="35000"/>
            </a:spcAft>
            <a:buNone/>
          </a:pPr>
          <a:r>
            <a:rPr lang="en-US" sz="5000" kern="1200" dirty="0"/>
            <a:t>order</a:t>
          </a:r>
        </a:p>
        <a:p>
          <a:pPr marL="0" lvl="0" indent="0" algn="ctr" defTabSz="2222500">
            <a:lnSpc>
              <a:spcPct val="90000"/>
            </a:lnSpc>
            <a:spcBef>
              <a:spcPct val="0"/>
            </a:spcBef>
            <a:spcAft>
              <a:spcPct val="35000"/>
            </a:spcAft>
            <a:buNone/>
          </a:pPr>
          <a:r>
            <a:rPr lang="en-US" sz="5000" kern="1200" dirty="0"/>
            <a:t>Coleoptera</a:t>
          </a:r>
          <a:endParaRPr lang="en-GB" sz="5000" kern="1200" dirty="0"/>
        </a:p>
      </dsp:txBody>
      <dsp:txXfrm>
        <a:off x="3244084" y="82056"/>
        <a:ext cx="4027431" cy="1739335"/>
      </dsp:txXfrm>
    </dsp:sp>
    <dsp:sp modelId="{445D43B7-02E4-4063-A352-28EAE9B5B063}">
      <dsp:nvSpPr>
        <dsp:cNvPr id="0" name=""/>
        <dsp:cNvSpPr/>
      </dsp:nvSpPr>
      <dsp:spPr>
        <a:xfrm>
          <a:off x="0" y="2480038"/>
          <a:ext cx="4723687" cy="1871299"/>
        </a:xfrm>
        <a:prstGeom prst="rect">
          <a:avLst/>
        </a:prstGeom>
        <a:solidFill>
          <a:schemeClr val="lt1"/>
        </a:solidFill>
        <a:ln w="12700" cap="flat" cmpd="sng" algn="ctr">
          <a:solidFill>
            <a:schemeClr val="dk1"/>
          </a:solidFill>
          <a:prstDash val="solid"/>
          <a:miter lim="800000"/>
        </a:ln>
        <a:effectLst/>
      </dsp:spPr>
      <dsp:style>
        <a:lnRef idx="2">
          <a:schemeClr val="dk1"/>
        </a:lnRef>
        <a:fillRef idx="1">
          <a:schemeClr val="lt1"/>
        </a:fillRef>
        <a:effectRef idx="0">
          <a:schemeClr val="dk1"/>
        </a:effectRef>
        <a:fontRef idx="minor">
          <a:schemeClr val="dk1"/>
        </a:fontRef>
      </dsp:style>
      <dsp:txBody>
        <a:bodyPr spcFirstLastPara="0" vert="horz" wrap="square" lIns="22860" tIns="22860" rIns="22860" bIns="2286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en-US" sz="3600" kern="1200" dirty="0"/>
            <a:t>Suborder</a:t>
          </a:r>
          <a:r>
            <a:rPr lang="ar-IQ" sz="3600" kern="1200" dirty="0"/>
            <a:t>  </a:t>
          </a:r>
          <a:r>
            <a:rPr lang="en-US" sz="3600" kern="1200" dirty="0" err="1"/>
            <a:t>Adephaga</a:t>
          </a:r>
          <a:endParaRPr lang="en-GB" sz="3600" kern="1200" dirty="0"/>
        </a:p>
        <a:p>
          <a:pPr marL="0" lvl="0" algn="ctr" defTabSz="1600200">
            <a:lnSpc>
              <a:spcPct val="90000"/>
            </a:lnSpc>
            <a:spcBef>
              <a:spcPct val="0"/>
            </a:spcBef>
            <a:spcAft>
              <a:spcPct val="35000"/>
            </a:spcAft>
            <a:buNone/>
          </a:pPr>
          <a:r>
            <a:rPr lang="ar-IQ" sz="3600" kern="1200" dirty="0"/>
            <a:t>رتيبة اكلة اللحوم</a:t>
          </a:r>
          <a:endParaRPr lang="en-US" sz="3600" kern="1200" dirty="0"/>
        </a:p>
      </dsp:txBody>
      <dsp:txXfrm>
        <a:off x="0" y="2480038"/>
        <a:ext cx="4723687" cy="1871299"/>
      </dsp:txXfrm>
    </dsp:sp>
    <dsp:sp modelId="{686E9772-75C9-45E2-B9D5-819C28BEA6BB}">
      <dsp:nvSpPr>
        <dsp:cNvPr id="0" name=""/>
        <dsp:cNvSpPr/>
      </dsp:nvSpPr>
      <dsp:spPr>
        <a:xfrm>
          <a:off x="5420775" y="2488914"/>
          <a:ext cx="5051309" cy="1806943"/>
        </a:xfrm>
        <a:prstGeom prst="rect">
          <a:avLst/>
        </a:prstGeom>
        <a:solidFill>
          <a:schemeClr val="lt1"/>
        </a:solidFill>
        <a:ln w="12700" cap="flat" cmpd="sng" algn="ctr">
          <a:solidFill>
            <a:schemeClr val="dk1"/>
          </a:solidFill>
          <a:prstDash val="solid"/>
          <a:miter lim="800000"/>
        </a:ln>
        <a:effectLst/>
      </dsp:spPr>
      <dsp:style>
        <a:lnRef idx="2">
          <a:schemeClr val="dk1"/>
        </a:lnRef>
        <a:fillRef idx="1">
          <a:schemeClr val="lt1"/>
        </a:fillRef>
        <a:effectRef idx="0">
          <a:schemeClr val="dk1"/>
        </a:effectRef>
        <a:fontRef idx="minor">
          <a:schemeClr val="dk1"/>
        </a:fontRef>
      </dsp:style>
      <dsp:txBody>
        <a:bodyPr spcFirstLastPara="0" vert="horz" wrap="square" lIns="20320" tIns="20320" rIns="20320" bIns="2032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3200" kern="1200" dirty="0"/>
            <a:t>Suborder</a:t>
          </a:r>
          <a:r>
            <a:rPr lang="ar-IQ" sz="3200" kern="1200" dirty="0"/>
            <a:t> </a:t>
          </a:r>
          <a:r>
            <a:rPr lang="en-US" sz="3200" kern="1200" dirty="0" err="1"/>
            <a:t>Polyphaga</a:t>
          </a:r>
          <a:endParaRPr lang="en-GB" sz="3200" kern="1200" dirty="0"/>
        </a:p>
        <a:p>
          <a:pPr marL="0" lvl="0" algn="ctr" defTabSz="1422400">
            <a:lnSpc>
              <a:spcPct val="90000"/>
            </a:lnSpc>
            <a:spcBef>
              <a:spcPct val="0"/>
            </a:spcBef>
            <a:spcAft>
              <a:spcPct val="35000"/>
            </a:spcAft>
            <a:buNone/>
          </a:pPr>
          <a:r>
            <a:rPr lang="ar-IQ" sz="3200" kern="1200" dirty="0"/>
            <a:t>رتيبة متعددة التغذية</a:t>
          </a:r>
          <a:endParaRPr lang="en-US" sz="3200" kern="1200" dirty="0"/>
        </a:p>
      </dsp:txBody>
      <dsp:txXfrm>
        <a:off x="5420775" y="2488914"/>
        <a:ext cx="5051309" cy="1806943"/>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8CCB2B-734C-4E78-AFC7-1FDFD8F176A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E39FBED-D85F-4107-BD1D-5A751A0B7F3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1B00B65B-6347-4648-9900-37F907A820DD}"/>
              </a:ext>
            </a:extLst>
          </p:cNvPr>
          <p:cNvSpPr>
            <a:spLocks noGrp="1"/>
          </p:cNvSpPr>
          <p:nvPr>
            <p:ph type="dt" sz="half" idx="10"/>
          </p:nvPr>
        </p:nvSpPr>
        <p:spPr/>
        <p:txBody>
          <a:bodyPr/>
          <a:lstStyle/>
          <a:p>
            <a:fld id="{F2D86E97-9F70-41A0-95F7-0C27E336A23C}" type="datetimeFigureOut">
              <a:rPr lang="en-GB" smtClean="0"/>
              <a:t>16/05/2022</a:t>
            </a:fld>
            <a:endParaRPr lang="en-GB"/>
          </a:p>
        </p:txBody>
      </p:sp>
      <p:sp>
        <p:nvSpPr>
          <p:cNvPr id="5" name="Footer Placeholder 4">
            <a:extLst>
              <a:ext uri="{FF2B5EF4-FFF2-40B4-BE49-F238E27FC236}">
                <a16:creationId xmlns:a16="http://schemas.microsoft.com/office/drawing/2014/main" id="{8F90E80B-4685-43C7-8C7B-B4F6C3C7C1C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89349C5-B2AC-4830-B886-D055815F7E03}"/>
              </a:ext>
            </a:extLst>
          </p:cNvPr>
          <p:cNvSpPr>
            <a:spLocks noGrp="1"/>
          </p:cNvSpPr>
          <p:nvPr>
            <p:ph type="sldNum" sz="quarter" idx="12"/>
          </p:nvPr>
        </p:nvSpPr>
        <p:spPr/>
        <p:txBody>
          <a:bodyPr/>
          <a:lstStyle/>
          <a:p>
            <a:fld id="{75C5FDD5-844D-409C-835E-63D3FC8FE198}" type="slidenum">
              <a:rPr lang="en-GB" smtClean="0"/>
              <a:t>‹#›</a:t>
            </a:fld>
            <a:endParaRPr lang="en-GB"/>
          </a:p>
        </p:txBody>
      </p:sp>
    </p:spTree>
    <p:extLst>
      <p:ext uri="{BB962C8B-B14F-4D97-AF65-F5344CB8AC3E}">
        <p14:creationId xmlns:p14="http://schemas.microsoft.com/office/powerpoint/2010/main" val="17775088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09A0CF-6AA9-4F5F-8644-080573168899}"/>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D2ABFA4-91D9-4C71-BB31-683970474431}"/>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590F240-A8B2-4E0B-82A8-D9E5F051C133}"/>
              </a:ext>
            </a:extLst>
          </p:cNvPr>
          <p:cNvSpPr>
            <a:spLocks noGrp="1"/>
          </p:cNvSpPr>
          <p:nvPr>
            <p:ph type="dt" sz="half" idx="10"/>
          </p:nvPr>
        </p:nvSpPr>
        <p:spPr/>
        <p:txBody>
          <a:bodyPr/>
          <a:lstStyle/>
          <a:p>
            <a:fld id="{F2D86E97-9F70-41A0-95F7-0C27E336A23C}" type="datetimeFigureOut">
              <a:rPr lang="en-GB" smtClean="0"/>
              <a:t>16/05/2022</a:t>
            </a:fld>
            <a:endParaRPr lang="en-GB"/>
          </a:p>
        </p:txBody>
      </p:sp>
      <p:sp>
        <p:nvSpPr>
          <p:cNvPr id="5" name="Footer Placeholder 4">
            <a:extLst>
              <a:ext uri="{FF2B5EF4-FFF2-40B4-BE49-F238E27FC236}">
                <a16:creationId xmlns:a16="http://schemas.microsoft.com/office/drawing/2014/main" id="{47D913C5-60D5-4D91-98D7-27EE0DB4BB9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84C484B-D6C0-41EA-A184-E13C0DE93677}"/>
              </a:ext>
            </a:extLst>
          </p:cNvPr>
          <p:cNvSpPr>
            <a:spLocks noGrp="1"/>
          </p:cNvSpPr>
          <p:nvPr>
            <p:ph type="sldNum" sz="quarter" idx="12"/>
          </p:nvPr>
        </p:nvSpPr>
        <p:spPr/>
        <p:txBody>
          <a:bodyPr/>
          <a:lstStyle/>
          <a:p>
            <a:fld id="{75C5FDD5-844D-409C-835E-63D3FC8FE198}" type="slidenum">
              <a:rPr lang="en-GB" smtClean="0"/>
              <a:t>‹#›</a:t>
            </a:fld>
            <a:endParaRPr lang="en-GB"/>
          </a:p>
        </p:txBody>
      </p:sp>
    </p:spTree>
    <p:extLst>
      <p:ext uri="{BB962C8B-B14F-4D97-AF65-F5344CB8AC3E}">
        <p14:creationId xmlns:p14="http://schemas.microsoft.com/office/powerpoint/2010/main" val="17365075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B5B87FC-230C-4617-9374-3CCC9FE1A7D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A2918D2-096A-4BF2-B5DE-44AF42B50984}"/>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34B5A82-EEC7-4096-8B9B-FFE20EF1CB83}"/>
              </a:ext>
            </a:extLst>
          </p:cNvPr>
          <p:cNvSpPr>
            <a:spLocks noGrp="1"/>
          </p:cNvSpPr>
          <p:nvPr>
            <p:ph type="dt" sz="half" idx="10"/>
          </p:nvPr>
        </p:nvSpPr>
        <p:spPr/>
        <p:txBody>
          <a:bodyPr/>
          <a:lstStyle/>
          <a:p>
            <a:fld id="{F2D86E97-9F70-41A0-95F7-0C27E336A23C}" type="datetimeFigureOut">
              <a:rPr lang="en-GB" smtClean="0"/>
              <a:t>16/05/2022</a:t>
            </a:fld>
            <a:endParaRPr lang="en-GB"/>
          </a:p>
        </p:txBody>
      </p:sp>
      <p:sp>
        <p:nvSpPr>
          <p:cNvPr id="5" name="Footer Placeholder 4">
            <a:extLst>
              <a:ext uri="{FF2B5EF4-FFF2-40B4-BE49-F238E27FC236}">
                <a16:creationId xmlns:a16="http://schemas.microsoft.com/office/drawing/2014/main" id="{79DE4E0F-3570-48A4-B37D-616CB56682D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AA2815B-A03B-4BB3-B22A-B96B0C433AE1}"/>
              </a:ext>
            </a:extLst>
          </p:cNvPr>
          <p:cNvSpPr>
            <a:spLocks noGrp="1"/>
          </p:cNvSpPr>
          <p:nvPr>
            <p:ph type="sldNum" sz="quarter" idx="12"/>
          </p:nvPr>
        </p:nvSpPr>
        <p:spPr/>
        <p:txBody>
          <a:bodyPr/>
          <a:lstStyle/>
          <a:p>
            <a:fld id="{75C5FDD5-844D-409C-835E-63D3FC8FE198}" type="slidenum">
              <a:rPr lang="en-GB" smtClean="0"/>
              <a:t>‹#›</a:t>
            </a:fld>
            <a:endParaRPr lang="en-GB"/>
          </a:p>
        </p:txBody>
      </p:sp>
    </p:spTree>
    <p:extLst>
      <p:ext uri="{BB962C8B-B14F-4D97-AF65-F5344CB8AC3E}">
        <p14:creationId xmlns:p14="http://schemas.microsoft.com/office/powerpoint/2010/main" val="12454879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2D86E97-9F70-41A0-95F7-0C27E336A23C}" type="datetimeFigureOut">
              <a:rPr lang="en-GB" smtClean="0"/>
              <a:t>16/05/2022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5C5FDD5-844D-409C-835E-63D3FC8FE198}" type="slidenum">
              <a:rPr lang="en-GB" smtClean="0"/>
              <a:t>‹#›</a:t>
            </a:fld>
            <a:endParaRPr lang="en-GB"/>
          </a:p>
        </p:txBody>
      </p:sp>
    </p:spTree>
    <p:extLst>
      <p:ext uri="{BB962C8B-B14F-4D97-AF65-F5344CB8AC3E}">
        <p14:creationId xmlns:p14="http://schemas.microsoft.com/office/powerpoint/2010/main" val="26698680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2D86E97-9F70-41A0-95F7-0C27E336A23C}" type="datetimeFigureOut">
              <a:rPr lang="en-GB" smtClean="0"/>
              <a:t>16/05/2022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5C5FDD5-844D-409C-835E-63D3FC8FE198}" type="slidenum">
              <a:rPr lang="en-GB" smtClean="0"/>
              <a:t>‹#›</a:t>
            </a:fld>
            <a:endParaRPr lang="en-GB"/>
          </a:p>
        </p:txBody>
      </p:sp>
    </p:spTree>
    <p:extLst>
      <p:ext uri="{BB962C8B-B14F-4D97-AF65-F5344CB8AC3E}">
        <p14:creationId xmlns:p14="http://schemas.microsoft.com/office/powerpoint/2010/main" val="8712724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2D86E97-9F70-41A0-95F7-0C27E336A23C}" type="datetimeFigureOut">
              <a:rPr lang="en-GB" smtClean="0"/>
              <a:t>16/05/2022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5C5FDD5-844D-409C-835E-63D3FC8FE198}" type="slidenum">
              <a:rPr lang="en-GB" smtClean="0"/>
              <a:t>‹#›</a:t>
            </a:fld>
            <a:endParaRPr lang="en-GB"/>
          </a:p>
        </p:txBody>
      </p:sp>
    </p:spTree>
    <p:extLst>
      <p:ext uri="{BB962C8B-B14F-4D97-AF65-F5344CB8AC3E}">
        <p14:creationId xmlns:p14="http://schemas.microsoft.com/office/powerpoint/2010/main" val="229643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2D86E97-9F70-41A0-95F7-0C27E336A23C}" type="datetimeFigureOut">
              <a:rPr lang="en-GB" smtClean="0"/>
              <a:t>16/05/2022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5C5FDD5-844D-409C-835E-63D3FC8FE198}" type="slidenum">
              <a:rPr lang="en-GB" smtClean="0"/>
              <a:t>‹#›</a:t>
            </a:fld>
            <a:endParaRPr lang="en-GB"/>
          </a:p>
        </p:txBody>
      </p:sp>
    </p:spTree>
    <p:extLst>
      <p:ext uri="{BB962C8B-B14F-4D97-AF65-F5344CB8AC3E}">
        <p14:creationId xmlns:p14="http://schemas.microsoft.com/office/powerpoint/2010/main" val="786387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2D86E97-9F70-41A0-95F7-0C27E336A23C}" type="datetimeFigureOut">
              <a:rPr lang="en-GB" smtClean="0"/>
              <a:t>16/05/2022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5C5FDD5-844D-409C-835E-63D3FC8FE198}" type="slidenum">
              <a:rPr lang="en-GB" smtClean="0"/>
              <a:t>‹#›</a:t>
            </a:fld>
            <a:endParaRPr lang="en-GB"/>
          </a:p>
        </p:txBody>
      </p:sp>
    </p:spTree>
    <p:extLst>
      <p:ext uri="{BB962C8B-B14F-4D97-AF65-F5344CB8AC3E}">
        <p14:creationId xmlns:p14="http://schemas.microsoft.com/office/powerpoint/2010/main" val="34282388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2D86E97-9F70-41A0-95F7-0C27E336A23C}" type="datetimeFigureOut">
              <a:rPr lang="en-GB" smtClean="0"/>
              <a:t>16/05/2022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5C5FDD5-844D-409C-835E-63D3FC8FE198}" type="slidenum">
              <a:rPr lang="en-GB" smtClean="0"/>
              <a:t>‹#›</a:t>
            </a:fld>
            <a:endParaRPr lang="en-GB"/>
          </a:p>
        </p:txBody>
      </p:sp>
    </p:spTree>
    <p:extLst>
      <p:ext uri="{BB962C8B-B14F-4D97-AF65-F5344CB8AC3E}">
        <p14:creationId xmlns:p14="http://schemas.microsoft.com/office/powerpoint/2010/main" val="6119254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D86E97-9F70-41A0-95F7-0C27E336A23C}" type="datetimeFigureOut">
              <a:rPr lang="en-GB" smtClean="0"/>
              <a:t>16/05/2022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5C5FDD5-844D-409C-835E-63D3FC8FE198}" type="slidenum">
              <a:rPr lang="en-GB" smtClean="0"/>
              <a:t>‹#›</a:t>
            </a:fld>
            <a:endParaRPr lang="en-GB"/>
          </a:p>
        </p:txBody>
      </p:sp>
    </p:spTree>
    <p:extLst>
      <p:ext uri="{BB962C8B-B14F-4D97-AF65-F5344CB8AC3E}">
        <p14:creationId xmlns:p14="http://schemas.microsoft.com/office/powerpoint/2010/main" val="27253645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2D86E97-9F70-41A0-95F7-0C27E336A23C}" type="datetimeFigureOut">
              <a:rPr lang="en-GB" smtClean="0"/>
              <a:t>16/05/2022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5C5FDD5-844D-409C-835E-63D3FC8FE198}" type="slidenum">
              <a:rPr lang="en-GB" smtClean="0"/>
              <a:t>‹#›</a:t>
            </a:fld>
            <a:endParaRPr lang="en-GB"/>
          </a:p>
        </p:txBody>
      </p:sp>
    </p:spTree>
    <p:extLst>
      <p:ext uri="{BB962C8B-B14F-4D97-AF65-F5344CB8AC3E}">
        <p14:creationId xmlns:p14="http://schemas.microsoft.com/office/powerpoint/2010/main" val="38654940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6DB1D6-2744-45EB-9E5A-6C80E5BFBB8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BDC46C6-FA88-4816-9441-F286A9624A0F}"/>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86A1AAC-143C-481A-A578-B7C8888D2484}"/>
              </a:ext>
            </a:extLst>
          </p:cNvPr>
          <p:cNvSpPr>
            <a:spLocks noGrp="1"/>
          </p:cNvSpPr>
          <p:nvPr>
            <p:ph type="dt" sz="half" idx="10"/>
          </p:nvPr>
        </p:nvSpPr>
        <p:spPr/>
        <p:txBody>
          <a:bodyPr/>
          <a:lstStyle/>
          <a:p>
            <a:fld id="{F2D86E97-9F70-41A0-95F7-0C27E336A23C}" type="datetimeFigureOut">
              <a:rPr lang="en-GB" smtClean="0"/>
              <a:t>16/05/2022</a:t>
            </a:fld>
            <a:endParaRPr lang="en-GB"/>
          </a:p>
        </p:txBody>
      </p:sp>
      <p:sp>
        <p:nvSpPr>
          <p:cNvPr id="5" name="Footer Placeholder 4">
            <a:extLst>
              <a:ext uri="{FF2B5EF4-FFF2-40B4-BE49-F238E27FC236}">
                <a16:creationId xmlns:a16="http://schemas.microsoft.com/office/drawing/2014/main" id="{78942E58-B884-473F-B99B-C6DC3828821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04C2DE8-A070-4A64-BF4A-E58FE66DD894}"/>
              </a:ext>
            </a:extLst>
          </p:cNvPr>
          <p:cNvSpPr>
            <a:spLocks noGrp="1"/>
          </p:cNvSpPr>
          <p:nvPr>
            <p:ph type="sldNum" sz="quarter" idx="12"/>
          </p:nvPr>
        </p:nvSpPr>
        <p:spPr/>
        <p:txBody>
          <a:bodyPr/>
          <a:lstStyle/>
          <a:p>
            <a:fld id="{75C5FDD5-844D-409C-835E-63D3FC8FE198}" type="slidenum">
              <a:rPr lang="en-GB" smtClean="0"/>
              <a:t>‹#›</a:t>
            </a:fld>
            <a:endParaRPr lang="en-GB"/>
          </a:p>
        </p:txBody>
      </p:sp>
    </p:spTree>
    <p:extLst>
      <p:ext uri="{BB962C8B-B14F-4D97-AF65-F5344CB8AC3E}">
        <p14:creationId xmlns:p14="http://schemas.microsoft.com/office/powerpoint/2010/main" val="221744758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F2D86E97-9F70-41A0-95F7-0C27E336A23C}" type="datetimeFigureOut">
              <a:rPr lang="en-GB" smtClean="0"/>
              <a:t>16/05/2022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5C5FDD5-844D-409C-835E-63D3FC8FE198}" type="slidenum">
              <a:rPr lang="en-GB" smtClean="0"/>
              <a:t>‹#›</a:t>
            </a:fld>
            <a:endParaRPr lang="en-GB"/>
          </a:p>
        </p:txBody>
      </p:sp>
    </p:spTree>
    <p:extLst>
      <p:ext uri="{BB962C8B-B14F-4D97-AF65-F5344CB8AC3E}">
        <p14:creationId xmlns:p14="http://schemas.microsoft.com/office/powerpoint/2010/main" val="23670951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2D86E97-9F70-41A0-95F7-0C27E336A23C}" type="datetimeFigureOut">
              <a:rPr lang="en-GB" smtClean="0"/>
              <a:t>16/05/2022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5C5FDD5-844D-409C-835E-63D3FC8FE198}" type="slidenum">
              <a:rPr lang="en-GB" smtClean="0"/>
              <a:t>‹#›</a:t>
            </a:fld>
            <a:endParaRPr lang="en-GB"/>
          </a:p>
        </p:txBody>
      </p:sp>
    </p:spTree>
    <p:extLst>
      <p:ext uri="{BB962C8B-B14F-4D97-AF65-F5344CB8AC3E}">
        <p14:creationId xmlns:p14="http://schemas.microsoft.com/office/powerpoint/2010/main" val="8850811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2D86E97-9F70-41A0-95F7-0C27E336A23C}" type="datetimeFigureOut">
              <a:rPr lang="en-GB" smtClean="0"/>
              <a:t>16/05/2022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5C5FDD5-844D-409C-835E-63D3FC8FE198}" type="slidenum">
              <a:rPr lang="en-GB" smtClean="0"/>
              <a:t>‹#›</a:t>
            </a:fld>
            <a:endParaRPr lang="en-GB"/>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9410918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2D86E97-9F70-41A0-95F7-0C27E336A23C}" type="datetimeFigureOut">
              <a:rPr lang="en-GB" smtClean="0"/>
              <a:t>16/05/2022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5C5FDD5-844D-409C-835E-63D3FC8FE198}" type="slidenum">
              <a:rPr lang="en-GB" smtClean="0"/>
              <a:t>‹#›</a:t>
            </a:fld>
            <a:endParaRPr lang="en-GB"/>
          </a:p>
        </p:txBody>
      </p:sp>
    </p:spTree>
    <p:extLst>
      <p:ext uri="{BB962C8B-B14F-4D97-AF65-F5344CB8AC3E}">
        <p14:creationId xmlns:p14="http://schemas.microsoft.com/office/powerpoint/2010/main" val="346100623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2D86E97-9F70-41A0-95F7-0C27E336A23C}" type="datetimeFigureOut">
              <a:rPr lang="en-GB" smtClean="0"/>
              <a:t>16/05/2022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5C5FDD5-844D-409C-835E-63D3FC8FE198}" type="slidenum">
              <a:rPr lang="en-GB" smtClean="0"/>
              <a:t>‹#›</a:t>
            </a:fld>
            <a:endParaRPr lang="en-GB"/>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62483843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2D86E97-9F70-41A0-95F7-0C27E336A23C}" type="datetimeFigureOut">
              <a:rPr lang="en-GB" smtClean="0"/>
              <a:t>16/05/2022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5C5FDD5-844D-409C-835E-63D3FC8FE198}" type="slidenum">
              <a:rPr lang="en-GB" smtClean="0"/>
              <a:t>‹#›</a:t>
            </a:fld>
            <a:endParaRPr lang="en-GB"/>
          </a:p>
        </p:txBody>
      </p:sp>
    </p:spTree>
    <p:extLst>
      <p:ext uri="{BB962C8B-B14F-4D97-AF65-F5344CB8AC3E}">
        <p14:creationId xmlns:p14="http://schemas.microsoft.com/office/powerpoint/2010/main" val="184453266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2D86E97-9F70-41A0-95F7-0C27E336A23C}" type="datetimeFigureOut">
              <a:rPr lang="en-GB" smtClean="0"/>
              <a:t>16/05/2022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5C5FDD5-844D-409C-835E-63D3FC8FE198}" type="slidenum">
              <a:rPr lang="en-GB" smtClean="0"/>
              <a:t>‹#›</a:t>
            </a:fld>
            <a:endParaRPr lang="en-GB"/>
          </a:p>
        </p:txBody>
      </p:sp>
    </p:spTree>
    <p:extLst>
      <p:ext uri="{BB962C8B-B14F-4D97-AF65-F5344CB8AC3E}">
        <p14:creationId xmlns:p14="http://schemas.microsoft.com/office/powerpoint/2010/main" val="415964670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2D86E97-9F70-41A0-95F7-0C27E336A23C}" type="datetimeFigureOut">
              <a:rPr lang="en-GB" smtClean="0"/>
              <a:t>16/05/2022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5C5FDD5-844D-409C-835E-63D3FC8FE198}" type="slidenum">
              <a:rPr lang="en-GB" smtClean="0"/>
              <a:t>‹#›</a:t>
            </a:fld>
            <a:endParaRPr lang="en-GB"/>
          </a:p>
        </p:txBody>
      </p:sp>
    </p:spTree>
    <p:extLst>
      <p:ext uri="{BB962C8B-B14F-4D97-AF65-F5344CB8AC3E}">
        <p14:creationId xmlns:p14="http://schemas.microsoft.com/office/powerpoint/2010/main" val="329340357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2D86E97-9F70-41A0-95F7-0C27E336A23C}" type="datetimeFigureOut">
              <a:rPr lang="en-GB" smtClean="0"/>
              <a:t>16/05/2022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5C5FDD5-844D-409C-835E-63D3FC8FE198}" type="slidenum">
              <a:rPr lang="en-GB" smtClean="0"/>
              <a:t>‹#›</a:t>
            </a:fld>
            <a:endParaRPr lang="en-GB"/>
          </a:p>
        </p:txBody>
      </p:sp>
    </p:spTree>
    <p:extLst>
      <p:ext uri="{BB962C8B-B14F-4D97-AF65-F5344CB8AC3E}">
        <p14:creationId xmlns:p14="http://schemas.microsoft.com/office/powerpoint/2010/main" val="165900988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2D86E97-9F70-41A0-95F7-0C27E336A23C}" type="datetimeFigureOut">
              <a:rPr lang="en-GB" smtClean="0"/>
              <a:t>16/05/2022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5C5FDD5-844D-409C-835E-63D3FC8FE198}" type="slidenum">
              <a:rPr lang="en-GB" smtClean="0"/>
              <a:t>‹#›</a:t>
            </a:fld>
            <a:endParaRPr lang="en-GB"/>
          </a:p>
        </p:txBody>
      </p:sp>
    </p:spTree>
    <p:extLst>
      <p:ext uri="{BB962C8B-B14F-4D97-AF65-F5344CB8AC3E}">
        <p14:creationId xmlns:p14="http://schemas.microsoft.com/office/powerpoint/2010/main" val="16087072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1DA956-FE02-4E42-9B03-443ECF0D38B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43E82086-603A-499C-AA5C-8E4AC4EB0BF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755465A9-C899-4D3A-ADFF-C0BF3D722B58}"/>
              </a:ext>
            </a:extLst>
          </p:cNvPr>
          <p:cNvSpPr>
            <a:spLocks noGrp="1"/>
          </p:cNvSpPr>
          <p:nvPr>
            <p:ph type="dt" sz="half" idx="10"/>
          </p:nvPr>
        </p:nvSpPr>
        <p:spPr/>
        <p:txBody>
          <a:bodyPr/>
          <a:lstStyle/>
          <a:p>
            <a:fld id="{F2D86E97-9F70-41A0-95F7-0C27E336A23C}" type="datetimeFigureOut">
              <a:rPr lang="en-GB" smtClean="0"/>
              <a:t>16/05/2022</a:t>
            </a:fld>
            <a:endParaRPr lang="en-GB"/>
          </a:p>
        </p:txBody>
      </p:sp>
      <p:sp>
        <p:nvSpPr>
          <p:cNvPr id="5" name="Footer Placeholder 4">
            <a:extLst>
              <a:ext uri="{FF2B5EF4-FFF2-40B4-BE49-F238E27FC236}">
                <a16:creationId xmlns:a16="http://schemas.microsoft.com/office/drawing/2014/main" id="{E2F094F8-30EE-4198-9EFB-CE6C16AE8FA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3C9CC9F-E128-43A7-AD11-CD3BB300FAC6}"/>
              </a:ext>
            </a:extLst>
          </p:cNvPr>
          <p:cNvSpPr>
            <a:spLocks noGrp="1"/>
          </p:cNvSpPr>
          <p:nvPr>
            <p:ph type="sldNum" sz="quarter" idx="12"/>
          </p:nvPr>
        </p:nvSpPr>
        <p:spPr/>
        <p:txBody>
          <a:bodyPr/>
          <a:lstStyle/>
          <a:p>
            <a:fld id="{75C5FDD5-844D-409C-835E-63D3FC8FE198}" type="slidenum">
              <a:rPr lang="en-GB" smtClean="0"/>
              <a:t>‹#›</a:t>
            </a:fld>
            <a:endParaRPr lang="en-GB"/>
          </a:p>
        </p:txBody>
      </p:sp>
    </p:spTree>
    <p:extLst>
      <p:ext uri="{BB962C8B-B14F-4D97-AF65-F5344CB8AC3E}">
        <p14:creationId xmlns:p14="http://schemas.microsoft.com/office/powerpoint/2010/main" val="129213050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2D86E97-9F70-41A0-95F7-0C27E336A23C}" type="datetimeFigureOut">
              <a:rPr lang="en-GB" smtClean="0"/>
              <a:t>16/05/2022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5C5FDD5-844D-409C-835E-63D3FC8FE198}" type="slidenum">
              <a:rPr lang="en-GB" smtClean="0"/>
              <a:t>‹#›</a:t>
            </a:fld>
            <a:endParaRPr lang="en-GB"/>
          </a:p>
        </p:txBody>
      </p:sp>
    </p:spTree>
    <p:extLst>
      <p:ext uri="{BB962C8B-B14F-4D97-AF65-F5344CB8AC3E}">
        <p14:creationId xmlns:p14="http://schemas.microsoft.com/office/powerpoint/2010/main" val="388581641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2D86E97-9F70-41A0-95F7-0C27E336A23C}" type="datetimeFigureOut">
              <a:rPr lang="en-GB" smtClean="0"/>
              <a:t>16/05/2022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5C5FDD5-844D-409C-835E-63D3FC8FE198}" type="slidenum">
              <a:rPr lang="en-GB" smtClean="0"/>
              <a:t>‹#›</a:t>
            </a:fld>
            <a:endParaRPr lang="en-GB"/>
          </a:p>
        </p:txBody>
      </p:sp>
    </p:spTree>
    <p:extLst>
      <p:ext uri="{BB962C8B-B14F-4D97-AF65-F5344CB8AC3E}">
        <p14:creationId xmlns:p14="http://schemas.microsoft.com/office/powerpoint/2010/main" val="126995338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2D86E97-9F70-41A0-95F7-0C27E336A23C}" type="datetimeFigureOut">
              <a:rPr lang="en-GB" smtClean="0"/>
              <a:t>16/05/2022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5C5FDD5-844D-409C-835E-63D3FC8FE198}" type="slidenum">
              <a:rPr lang="en-GB" smtClean="0"/>
              <a:t>‹#›</a:t>
            </a:fld>
            <a:endParaRPr lang="en-GB"/>
          </a:p>
        </p:txBody>
      </p:sp>
    </p:spTree>
    <p:extLst>
      <p:ext uri="{BB962C8B-B14F-4D97-AF65-F5344CB8AC3E}">
        <p14:creationId xmlns:p14="http://schemas.microsoft.com/office/powerpoint/2010/main" val="261201144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2D86E97-9F70-41A0-95F7-0C27E336A23C}" type="datetimeFigureOut">
              <a:rPr lang="en-GB" smtClean="0"/>
              <a:t>16/05/2022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5C5FDD5-844D-409C-835E-63D3FC8FE198}" type="slidenum">
              <a:rPr lang="en-GB" smtClean="0"/>
              <a:t>‹#›</a:t>
            </a:fld>
            <a:endParaRPr lang="en-GB"/>
          </a:p>
        </p:txBody>
      </p:sp>
    </p:spTree>
    <p:extLst>
      <p:ext uri="{BB962C8B-B14F-4D97-AF65-F5344CB8AC3E}">
        <p14:creationId xmlns:p14="http://schemas.microsoft.com/office/powerpoint/2010/main" val="305951790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D86E97-9F70-41A0-95F7-0C27E336A23C}" type="datetimeFigureOut">
              <a:rPr lang="en-GB" smtClean="0"/>
              <a:t>16/05/2022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5C5FDD5-844D-409C-835E-63D3FC8FE198}" type="slidenum">
              <a:rPr lang="en-GB" smtClean="0"/>
              <a:t>‹#›</a:t>
            </a:fld>
            <a:endParaRPr lang="en-GB"/>
          </a:p>
        </p:txBody>
      </p:sp>
    </p:spTree>
    <p:extLst>
      <p:ext uri="{BB962C8B-B14F-4D97-AF65-F5344CB8AC3E}">
        <p14:creationId xmlns:p14="http://schemas.microsoft.com/office/powerpoint/2010/main" val="9036694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2D86E97-9F70-41A0-95F7-0C27E336A23C}" type="datetimeFigureOut">
              <a:rPr lang="en-GB" smtClean="0"/>
              <a:t>16/05/2022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5C5FDD5-844D-409C-835E-63D3FC8FE198}" type="slidenum">
              <a:rPr lang="en-GB" smtClean="0"/>
              <a:t>‹#›</a:t>
            </a:fld>
            <a:endParaRPr lang="en-GB"/>
          </a:p>
        </p:txBody>
      </p:sp>
    </p:spTree>
    <p:extLst>
      <p:ext uri="{BB962C8B-B14F-4D97-AF65-F5344CB8AC3E}">
        <p14:creationId xmlns:p14="http://schemas.microsoft.com/office/powerpoint/2010/main" val="344656507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F2D86E97-9F70-41A0-95F7-0C27E336A23C}" type="datetimeFigureOut">
              <a:rPr lang="en-GB" smtClean="0"/>
              <a:t>16/05/2022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5C5FDD5-844D-409C-835E-63D3FC8FE198}" type="slidenum">
              <a:rPr lang="en-GB" smtClean="0"/>
              <a:t>‹#›</a:t>
            </a:fld>
            <a:endParaRPr lang="en-GB"/>
          </a:p>
        </p:txBody>
      </p:sp>
    </p:spTree>
    <p:extLst>
      <p:ext uri="{BB962C8B-B14F-4D97-AF65-F5344CB8AC3E}">
        <p14:creationId xmlns:p14="http://schemas.microsoft.com/office/powerpoint/2010/main" val="167454797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2D86E97-9F70-41A0-95F7-0C27E336A23C}" type="datetimeFigureOut">
              <a:rPr lang="en-GB" smtClean="0"/>
              <a:t>16/05/2022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5C5FDD5-844D-409C-835E-63D3FC8FE198}" type="slidenum">
              <a:rPr lang="en-GB" smtClean="0"/>
              <a:t>‹#›</a:t>
            </a:fld>
            <a:endParaRPr lang="en-GB"/>
          </a:p>
        </p:txBody>
      </p:sp>
    </p:spTree>
    <p:extLst>
      <p:ext uri="{BB962C8B-B14F-4D97-AF65-F5344CB8AC3E}">
        <p14:creationId xmlns:p14="http://schemas.microsoft.com/office/powerpoint/2010/main" val="341580263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2D86E97-9F70-41A0-95F7-0C27E336A23C}" type="datetimeFigureOut">
              <a:rPr lang="en-GB" smtClean="0"/>
              <a:t>16/05/2022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5C5FDD5-844D-409C-835E-63D3FC8FE198}" type="slidenum">
              <a:rPr lang="en-GB" smtClean="0"/>
              <a:t>‹#›</a:t>
            </a:fld>
            <a:endParaRPr lang="en-GB"/>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23249203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2D86E97-9F70-41A0-95F7-0C27E336A23C}" type="datetimeFigureOut">
              <a:rPr lang="en-GB" smtClean="0"/>
              <a:t>16/05/2022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5C5FDD5-844D-409C-835E-63D3FC8FE198}" type="slidenum">
              <a:rPr lang="en-GB" smtClean="0"/>
              <a:t>‹#›</a:t>
            </a:fld>
            <a:endParaRPr lang="en-GB"/>
          </a:p>
        </p:txBody>
      </p:sp>
    </p:spTree>
    <p:extLst>
      <p:ext uri="{BB962C8B-B14F-4D97-AF65-F5344CB8AC3E}">
        <p14:creationId xmlns:p14="http://schemas.microsoft.com/office/powerpoint/2010/main" val="27471935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642AF6-2098-4EAE-89F0-3F28EBF99F8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AEBCCEE-CDD9-489D-8679-AB855E31E27F}"/>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C3855C2B-30D7-49BF-999B-E520AB38328E}"/>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101399A0-A0D1-46F3-9530-438C54612FC0}"/>
              </a:ext>
            </a:extLst>
          </p:cNvPr>
          <p:cNvSpPr>
            <a:spLocks noGrp="1"/>
          </p:cNvSpPr>
          <p:nvPr>
            <p:ph type="dt" sz="half" idx="10"/>
          </p:nvPr>
        </p:nvSpPr>
        <p:spPr/>
        <p:txBody>
          <a:bodyPr/>
          <a:lstStyle/>
          <a:p>
            <a:fld id="{F2D86E97-9F70-41A0-95F7-0C27E336A23C}" type="datetimeFigureOut">
              <a:rPr lang="en-GB" smtClean="0"/>
              <a:t>16/05/2022</a:t>
            </a:fld>
            <a:endParaRPr lang="en-GB"/>
          </a:p>
        </p:txBody>
      </p:sp>
      <p:sp>
        <p:nvSpPr>
          <p:cNvPr id="6" name="Footer Placeholder 5">
            <a:extLst>
              <a:ext uri="{FF2B5EF4-FFF2-40B4-BE49-F238E27FC236}">
                <a16:creationId xmlns:a16="http://schemas.microsoft.com/office/drawing/2014/main" id="{C32B40FA-88EF-44BC-AEB6-F3AC4159849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01DBDB9-A0B8-4E25-8463-7B275AE0D0E9}"/>
              </a:ext>
            </a:extLst>
          </p:cNvPr>
          <p:cNvSpPr>
            <a:spLocks noGrp="1"/>
          </p:cNvSpPr>
          <p:nvPr>
            <p:ph type="sldNum" sz="quarter" idx="12"/>
          </p:nvPr>
        </p:nvSpPr>
        <p:spPr/>
        <p:txBody>
          <a:bodyPr/>
          <a:lstStyle/>
          <a:p>
            <a:fld id="{75C5FDD5-844D-409C-835E-63D3FC8FE198}" type="slidenum">
              <a:rPr lang="en-GB" smtClean="0"/>
              <a:t>‹#›</a:t>
            </a:fld>
            <a:endParaRPr lang="en-GB"/>
          </a:p>
        </p:txBody>
      </p:sp>
    </p:spTree>
    <p:extLst>
      <p:ext uri="{BB962C8B-B14F-4D97-AF65-F5344CB8AC3E}">
        <p14:creationId xmlns:p14="http://schemas.microsoft.com/office/powerpoint/2010/main" val="343626291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2D86E97-9F70-41A0-95F7-0C27E336A23C}" type="datetimeFigureOut">
              <a:rPr lang="en-GB" smtClean="0"/>
              <a:t>16/05/2022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5C5FDD5-844D-409C-835E-63D3FC8FE198}" type="slidenum">
              <a:rPr lang="en-GB" smtClean="0"/>
              <a:t>‹#›</a:t>
            </a:fld>
            <a:endParaRPr lang="en-GB"/>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84612839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2D86E97-9F70-41A0-95F7-0C27E336A23C}" type="datetimeFigureOut">
              <a:rPr lang="en-GB" smtClean="0"/>
              <a:t>16/05/2022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5C5FDD5-844D-409C-835E-63D3FC8FE198}" type="slidenum">
              <a:rPr lang="en-GB" smtClean="0"/>
              <a:t>‹#›</a:t>
            </a:fld>
            <a:endParaRPr lang="en-GB"/>
          </a:p>
        </p:txBody>
      </p:sp>
    </p:spTree>
    <p:extLst>
      <p:ext uri="{BB962C8B-B14F-4D97-AF65-F5344CB8AC3E}">
        <p14:creationId xmlns:p14="http://schemas.microsoft.com/office/powerpoint/2010/main" val="197262155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2D86E97-9F70-41A0-95F7-0C27E336A23C}" type="datetimeFigureOut">
              <a:rPr lang="en-GB" smtClean="0"/>
              <a:t>16/05/2022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5C5FDD5-844D-409C-835E-63D3FC8FE198}" type="slidenum">
              <a:rPr lang="en-GB" smtClean="0"/>
              <a:t>‹#›</a:t>
            </a:fld>
            <a:endParaRPr lang="en-GB"/>
          </a:p>
        </p:txBody>
      </p:sp>
    </p:spTree>
    <p:extLst>
      <p:ext uri="{BB962C8B-B14F-4D97-AF65-F5344CB8AC3E}">
        <p14:creationId xmlns:p14="http://schemas.microsoft.com/office/powerpoint/2010/main" val="88993805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2D86E97-9F70-41A0-95F7-0C27E336A23C}" type="datetimeFigureOut">
              <a:rPr lang="en-GB" smtClean="0"/>
              <a:t>16/05/2022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5C5FDD5-844D-409C-835E-63D3FC8FE198}" type="slidenum">
              <a:rPr lang="en-GB" smtClean="0"/>
              <a:t>‹#›</a:t>
            </a:fld>
            <a:endParaRPr lang="en-GB"/>
          </a:p>
        </p:txBody>
      </p:sp>
    </p:spTree>
    <p:extLst>
      <p:ext uri="{BB962C8B-B14F-4D97-AF65-F5344CB8AC3E}">
        <p14:creationId xmlns:p14="http://schemas.microsoft.com/office/powerpoint/2010/main" val="111832037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2D86E97-9F70-41A0-95F7-0C27E336A23C}" type="datetimeFigureOut">
              <a:rPr lang="en-GB" smtClean="0"/>
              <a:t>16/05/2022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5C5FDD5-844D-409C-835E-63D3FC8FE198}" type="slidenum">
              <a:rPr lang="en-GB" smtClean="0"/>
              <a:t>‹#›</a:t>
            </a:fld>
            <a:endParaRPr lang="en-GB"/>
          </a:p>
        </p:txBody>
      </p:sp>
    </p:spTree>
    <p:extLst>
      <p:ext uri="{BB962C8B-B14F-4D97-AF65-F5344CB8AC3E}">
        <p14:creationId xmlns:p14="http://schemas.microsoft.com/office/powerpoint/2010/main" val="256140545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2D86E97-9F70-41A0-95F7-0C27E336A23C}" type="datetimeFigureOut">
              <a:rPr lang="en-GB" smtClean="0"/>
              <a:t>16/05/2022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5C5FDD5-844D-409C-835E-63D3FC8FE198}" type="slidenum">
              <a:rPr lang="en-GB" smtClean="0"/>
              <a:t>‹#›</a:t>
            </a:fld>
            <a:endParaRPr lang="en-GB"/>
          </a:p>
        </p:txBody>
      </p:sp>
    </p:spTree>
    <p:extLst>
      <p:ext uri="{BB962C8B-B14F-4D97-AF65-F5344CB8AC3E}">
        <p14:creationId xmlns:p14="http://schemas.microsoft.com/office/powerpoint/2010/main" val="426321415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2D86E97-9F70-41A0-95F7-0C27E336A23C}" type="datetimeFigureOut">
              <a:rPr lang="en-GB" smtClean="0"/>
              <a:t>16/05/2022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5C5FDD5-844D-409C-835E-63D3FC8FE198}" type="slidenum">
              <a:rPr lang="en-GB" smtClean="0"/>
              <a:t>‹#›</a:t>
            </a:fld>
            <a:endParaRPr lang="en-GB"/>
          </a:p>
        </p:txBody>
      </p:sp>
    </p:spTree>
    <p:extLst>
      <p:ext uri="{BB962C8B-B14F-4D97-AF65-F5344CB8AC3E}">
        <p14:creationId xmlns:p14="http://schemas.microsoft.com/office/powerpoint/2010/main" val="52271064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2D86E97-9F70-41A0-95F7-0C27E336A23C}" type="datetimeFigureOut">
              <a:rPr lang="en-GB" smtClean="0"/>
              <a:t>16/05/2022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5C5FDD5-844D-409C-835E-63D3FC8FE198}" type="slidenum">
              <a:rPr lang="en-GB" smtClean="0"/>
              <a:t>‹#›</a:t>
            </a:fld>
            <a:endParaRPr lang="en-GB"/>
          </a:p>
        </p:txBody>
      </p:sp>
    </p:spTree>
    <p:extLst>
      <p:ext uri="{BB962C8B-B14F-4D97-AF65-F5344CB8AC3E}">
        <p14:creationId xmlns:p14="http://schemas.microsoft.com/office/powerpoint/2010/main" val="257266635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2D86E97-9F70-41A0-95F7-0C27E336A23C}" type="datetimeFigureOut">
              <a:rPr lang="en-GB" smtClean="0"/>
              <a:t>16/05/2022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5C5FDD5-844D-409C-835E-63D3FC8FE198}" type="slidenum">
              <a:rPr lang="en-GB" smtClean="0"/>
              <a:t>‹#›</a:t>
            </a:fld>
            <a:endParaRPr lang="en-GB"/>
          </a:p>
        </p:txBody>
      </p:sp>
    </p:spTree>
    <p:extLst>
      <p:ext uri="{BB962C8B-B14F-4D97-AF65-F5344CB8AC3E}">
        <p14:creationId xmlns:p14="http://schemas.microsoft.com/office/powerpoint/2010/main" val="47307896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2D86E97-9F70-41A0-95F7-0C27E336A23C}" type="datetimeFigureOut">
              <a:rPr lang="en-GB" smtClean="0"/>
              <a:t>16/05/2022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5C5FDD5-844D-409C-835E-63D3FC8FE198}" type="slidenum">
              <a:rPr lang="en-GB" smtClean="0"/>
              <a:t>‹#›</a:t>
            </a:fld>
            <a:endParaRPr lang="en-GB"/>
          </a:p>
        </p:txBody>
      </p:sp>
    </p:spTree>
    <p:extLst>
      <p:ext uri="{BB962C8B-B14F-4D97-AF65-F5344CB8AC3E}">
        <p14:creationId xmlns:p14="http://schemas.microsoft.com/office/powerpoint/2010/main" val="36865302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0795CD-AA9A-4981-AB90-555EBA1EE361}"/>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2201C39-8625-4C5F-A715-68E4F52BDA0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C7C8F147-4D78-4027-A456-7649490F71C6}"/>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DF1F9D99-41DD-465B-8820-EAF2EDCC3AB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36E20AA7-2582-4DC8-BC13-623948D8D65B}"/>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58AB461-6364-4CE7-B9AC-A4FA4DFFE9C8}"/>
              </a:ext>
            </a:extLst>
          </p:cNvPr>
          <p:cNvSpPr>
            <a:spLocks noGrp="1"/>
          </p:cNvSpPr>
          <p:nvPr>
            <p:ph type="dt" sz="half" idx="10"/>
          </p:nvPr>
        </p:nvSpPr>
        <p:spPr/>
        <p:txBody>
          <a:bodyPr/>
          <a:lstStyle/>
          <a:p>
            <a:fld id="{F2D86E97-9F70-41A0-95F7-0C27E336A23C}" type="datetimeFigureOut">
              <a:rPr lang="en-GB" smtClean="0"/>
              <a:t>16/05/2022</a:t>
            </a:fld>
            <a:endParaRPr lang="en-GB"/>
          </a:p>
        </p:txBody>
      </p:sp>
      <p:sp>
        <p:nvSpPr>
          <p:cNvPr id="8" name="Footer Placeholder 7">
            <a:extLst>
              <a:ext uri="{FF2B5EF4-FFF2-40B4-BE49-F238E27FC236}">
                <a16:creationId xmlns:a16="http://schemas.microsoft.com/office/drawing/2014/main" id="{BDD1AB94-9AEE-4DC3-9036-C2CA6152F635}"/>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843D546A-2CEA-4826-AE58-0B3AB8C9E295}"/>
              </a:ext>
            </a:extLst>
          </p:cNvPr>
          <p:cNvSpPr>
            <a:spLocks noGrp="1"/>
          </p:cNvSpPr>
          <p:nvPr>
            <p:ph type="sldNum" sz="quarter" idx="12"/>
          </p:nvPr>
        </p:nvSpPr>
        <p:spPr/>
        <p:txBody>
          <a:bodyPr/>
          <a:lstStyle/>
          <a:p>
            <a:fld id="{75C5FDD5-844D-409C-835E-63D3FC8FE198}" type="slidenum">
              <a:rPr lang="en-GB" smtClean="0"/>
              <a:t>‹#›</a:t>
            </a:fld>
            <a:endParaRPr lang="en-GB"/>
          </a:p>
        </p:txBody>
      </p:sp>
    </p:spTree>
    <p:extLst>
      <p:ext uri="{BB962C8B-B14F-4D97-AF65-F5344CB8AC3E}">
        <p14:creationId xmlns:p14="http://schemas.microsoft.com/office/powerpoint/2010/main" val="217761106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D86E97-9F70-41A0-95F7-0C27E336A23C}" type="datetimeFigureOut">
              <a:rPr lang="en-GB" smtClean="0"/>
              <a:t>16/05/2022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5C5FDD5-844D-409C-835E-63D3FC8FE198}" type="slidenum">
              <a:rPr lang="en-GB" smtClean="0"/>
              <a:t>‹#›</a:t>
            </a:fld>
            <a:endParaRPr lang="en-GB"/>
          </a:p>
        </p:txBody>
      </p:sp>
    </p:spTree>
    <p:extLst>
      <p:ext uri="{BB962C8B-B14F-4D97-AF65-F5344CB8AC3E}">
        <p14:creationId xmlns:p14="http://schemas.microsoft.com/office/powerpoint/2010/main" val="422536127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2D86E97-9F70-41A0-95F7-0C27E336A23C}" type="datetimeFigureOut">
              <a:rPr lang="en-GB" smtClean="0"/>
              <a:t>16/05/2022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5C5FDD5-844D-409C-835E-63D3FC8FE198}" type="slidenum">
              <a:rPr lang="en-GB" smtClean="0"/>
              <a:t>‹#›</a:t>
            </a:fld>
            <a:endParaRPr lang="en-GB"/>
          </a:p>
        </p:txBody>
      </p:sp>
    </p:spTree>
    <p:extLst>
      <p:ext uri="{BB962C8B-B14F-4D97-AF65-F5344CB8AC3E}">
        <p14:creationId xmlns:p14="http://schemas.microsoft.com/office/powerpoint/2010/main" val="251451686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F2D86E97-9F70-41A0-95F7-0C27E336A23C}" type="datetimeFigureOut">
              <a:rPr lang="en-GB" smtClean="0"/>
              <a:t>16/05/2022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5C5FDD5-844D-409C-835E-63D3FC8FE198}" type="slidenum">
              <a:rPr lang="en-GB" smtClean="0"/>
              <a:t>‹#›</a:t>
            </a:fld>
            <a:endParaRPr lang="en-GB"/>
          </a:p>
        </p:txBody>
      </p:sp>
    </p:spTree>
    <p:extLst>
      <p:ext uri="{BB962C8B-B14F-4D97-AF65-F5344CB8AC3E}">
        <p14:creationId xmlns:p14="http://schemas.microsoft.com/office/powerpoint/2010/main" val="393733833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2D86E97-9F70-41A0-95F7-0C27E336A23C}" type="datetimeFigureOut">
              <a:rPr lang="en-GB" smtClean="0"/>
              <a:t>16/05/2022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5C5FDD5-844D-409C-835E-63D3FC8FE198}" type="slidenum">
              <a:rPr lang="en-GB" smtClean="0"/>
              <a:t>‹#›</a:t>
            </a:fld>
            <a:endParaRPr lang="en-GB"/>
          </a:p>
        </p:txBody>
      </p:sp>
    </p:spTree>
    <p:extLst>
      <p:ext uri="{BB962C8B-B14F-4D97-AF65-F5344CB8AC3E}">
        <p14:creationId xmlns:p14="http://schemas.microsoft.com/office/powerpoint/2010/main" val="234034663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2D86E97-9F70-41A0-95F7-0C27E336A23C}" type="datetimeFigureOut">
              <a:rPr lang="en-GB" smtClean="0"/>
              <a:t>16/05/2022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5C5FDD5-844D-409C-835E-63D3FC8FE198}" type="slidenum">
              <a:rPr lang="en-GB" smtClean="0"/>
              <a:t>‹#›</a:t>
            </a:fld>
            <a:endParaRPr lang="en-GB"/>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2503626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2D86E97-9F70-41A0-95F7-0C27E336A23C}" type="datetimeFigureOut">
              <a:rPr lang="en-GB" smtClean="0"/>
              <a:t>16/05/2022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5C5FDD5-844D-409C-835E-63D3FC8FE198}" type="slidenum">
              <a:rPr lang="en-GB" smtClean="0"/>
              <a:t>‹#›</a:t>
            </a:fld>
            <a:endParaRPr lang="en-GB"/>
          </a:p>
        </p:txBody>
      </p:sp>
    </p:spTree>
    <p:extLst>
      <p:ext uri="{BB962C8B-B14F-4D97-AF65-F5344CB8AC3E}">
        <p14:creationId xmlns:p14="http://schemas.microsoft.com/office/powerpoint/2010/main" val="241919629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2D86E97-9F70-41A0-95F7-0C27E336A23C}" type="datetimeFigureOut">
              <a:rPr lang="en-GB" smtClean="0"/>
              <a:t>16/05/2022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5C5FDD5-844D-409C-835E-63D3FC8FE198}" type="slidenum">
              <a:rPr lang="en-GB" smtClean="0"/>
              <a:t>‹#›</a:t>
            </a:fld>
            <a:endParaRPr lang="en-GB"/>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85066271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2D86E97-9F70-41A0-95F7-0C27E336A23C}" type="datetimeFigureOut">
              <a:rPr lang="en-GB" smtClean="0"/>
              <a:t>16/05/2022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5C5FDD5-844D-409C-835E-63D3FC8FE198}" type="slidenum">
              <a:rPr lang="en-GB" smtClean="0"/>
              <a:t>‹#›</a:t>
            </a:fld>
            <a:endParaRPr lang="en-GB"/>
          </a:p>
        </p:txBody>
      </p:sp>
    </p:spTree>
    <p:extLst>
      <p:ext uri="{BB962C8B-B14F-4D97-AF65-F5344CB8AC3E}">
        <p14:creationId xmlns:p14="http://schemas.microsoft.com/office/powerpoint/2010/main" val="232869879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2D86E97-9F70-41A0-95F7-0C27E336A23C}" type="datetimeFigureOut">
              <a:rPr lang="en-GB" smtClean="0"/>
              <a:t>16/05/2022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5C5FDD5-844D-409C-835E-63D3FC8FE198}" type="slidenum">
              <a:rPr lang="en-GB" smtClean="0"/>
              <a:t>‹#›</a:t>
            </a:fld>
            <a:endParaRPr lang="en-GB"/>
          </a:p>
        </p:txBody>
      </p:sp>
    </p:spTree>
    <p:extLst>
      <p:ext uri="{BB962C8B-B14F-4D97-AF65-F5344CB8AC3E}">
        <p14:creationId xmlns:p14="http://schemas.microsoft.com/office/powerpoint/2010/main" val="255851784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2D86E97-9F70-41A0-95F7-0C27E336A23C}" type="datetimeFigureOut">
              <a:rPr lang="en-GB" smtClean="0"/>
              <a:t>16/05/2022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5C5FDD5-844D-409C-835E-63D3FC8FE198}" type="slidenum">
              <a:rPr lang="en-GB" smtClean="0"/>
              <a:t>‹#›</a:t>
            </a:fld>
            <a:endParaRPr lang="en-GB"/>
          </a:p>
        </p:txBody>
      </p:sp>
    </p:spTree>
    <p:extLst>
      <p:ext uri="{BB962C8B-B14F-4D97-AF65-F5344CB8AC3E}">
        <p14:creationId xmlns:p14="http://schemas.microsoft.com/office/powerpoint/2010/main" val="26297740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2E707C-1E6A-40D5-91AF-8A2ECDD33D95}"/>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4E4E3F8B-E711-405D-911E-2670A0A57440}"/>
              </a:ext>
            </a:extLst>
          </p:cNvPr>
          <p:cNvSpPr>
            <a:spLocks noGrp="1"/>
          </p:cNvSpPr>
          <p:nvPr>
            <p:ph type="dt" sz="half" idx="10"/>
          </p:nvPr>
        </p:nvSpPr>
        <p:spPr/>
        <p:txBody>
          <a:bodyPr/>
          <a:lstStyle/>
          <a:p>
            <a:fld id="{F2D86E97-9F70-41A0-95F7-0C27E336A23C}" type="datetimeFigureOut">
              <a:rPr lang="en-GB" smtClean="0"/>
              <a:t>16/05/2022</a:t>
            </a:fld>
            <a:endParaRPr lang="en-GB"/>
          </a:p>
        </p:txBody>
      </p:sp>
      <p:sp>
        <p:nvSpPr>
          <p:cNvPr id="4" name="Footer Placeholder 3">
            <a:extLst>
              <a:ext uri="{FF2B5EF4-FFF2-40B4-BE49-F238E27FC236}">
                <a16:creationId xmlns:a16="http://schemas.microsoft.com/office/drawing/2014/main" id="{6DAC290D-D92C-4AAD-BDE7-7D442781E9CF}"/>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9351646C-7A70-48C4-8E8F-1302CD16D802}"/>
              </a:ext>
            </a:extLst>
          </p:cNvPr>
          <p:cNvSpPr>
            <a:spLocks noGrp="1"/>
          </p:cNvSpPr>
          <p:nvPr>
            <p:ph type="sldNum" sz="quarter" idx="12"/>
          </p:nvPr>
        </p:nvSpPr>
        <p:spPr/>
        <p:txBody>
          <a:bodyPr/>
          <a:lstStyle/>
          <a:p>
            <a:fld id="{75C5FDD5-844D-409C-835E-63D3FC8FE198}" type="slidenum">
              <a:rPr lang="en-GB" smtClean="0"/>
              <a:t>‹#›</a:t>
            </a:fld>
            <a:endParaRPr lang="en-GB"/>
          </a:p>
        </p:txBody>
      </p:sp>
    </p:spTree>
    <p:extLst>
      <p:ext uri="{BB962C8B-B14F-4D97-AF65-F5344CB8AC3E}">
        <p14:creationId xmlns:p14="http://schemas.microsoft.com/office/powerpoint/2010/main" val="16263346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1492178-5B31-41BF-BD9E-1F23C892EC76}"/>
              </a:ext>
            </a:extLst>
          </p:cNvPr>
          <p:cNvSpPr>
            <a:spLocks noGrp="1"/>
          </p:cNvSpPr>
          <p:nvPr>
            <p:ph type="dt" sz="half" idx="10"/>
          </p:nvPr>
        </p:nvSpPr>
        <p:spPr/>
        <p:txBody>
          <a:bodyPr/>
          <a:lstStyle/>
          <a:p>
            <a:fld id="{F2D86E97-9F70-41A0-95F7-0C27E336A23C}" type="datetimeFigureOut">
              <a:rPr lang="en-GB" smtClean="0"/>
              <a:t>16/05/2022</a:t>
            </a:fld>
            <a:endParaRPr lang="en-GB"/>
          </a:p>
        </p:txBody>
      </p:sp>
      <p:sp>
        <p:nvSpPr>
          <p:cNvPr id="3" name="Footer Placeholder 2">
            <a:extLst>
              <a:ext uri="{FF2B5EF4-FFF2-40B4-BE49-F238E27FC236}">
                <a16:creationId xmlns:a16="http://schemas.microsoft.com/office/drawing/2014/main" id="{91628A0E-D12C-42A9-A6A3-B3323A650B84}"/>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6DC9FCE-E088-4AEA-8789-9A96E2CB26C0}"/>
              </a:ext>
            </a:extLst>
          </p:cNvPr>
          <p:cNvSpPr>
            <a:spLocks noGrp="1"/>
          </p:cNvSpPr>
          <p:nvPr>
            <p:ph type="sldNum" sz="quarter" idx="12"/>
          </p:nvPr>
        </p:nvSpPr>
        <p:spPr/>
        <p:txBody>
          <a:bodyPr/>
          <a:lstStyle/>
          <a:p>
            <a:fld id="{75C5FDD5-844D-409C-835E-63D3FC8FE198}" type="slidenum">
              <a:rPr lang="en-GB" smtClean="0"/>
              <a:t>‹#›</a:t>
            </a:fld>
            <a:endParaRPr lang="en-GB"/>
          </a:p>
        </p:txBody>
      </p:sp>
    </p:spTree>
    <p:extLst>
      <p:ext uri="{BB962C8B-B14F-4D97-AF65-F5344CB8AC3E}">
        <p14:creationId xmlns:p14="http://schemas.microsoft.com/office/powerpoint/2010/main" val="5277581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EE55B4-2D5B-4556-997A-CD38FC8258E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5B98FAAE-D98E-48ED-8E40-E96A53DD19A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5033BD88-D3A5-497D-B51A-65265E1B4AD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EB2F773-7D97-4A9E-A41B-1F40C44B7224}"/>
              </a:ext>
            </a:extLst>
          </p:cNvPr>
          <p:cNvSpPr>
            <a:spLocks noGrp="1"/>
          </p:cNvSpPr>
          <p:nvPr>
            <p:ph type="dt" sz="half" idx="10"/>
          </p:nvPr>
        </p:nvSpPr>
        <p:spPr/>
        <p:txBody>
          <a:bodyPr/>
          <a:lstStyle/>
          <a:p>
            <a:fld id="{F2D86E97-9F70-41A0-95F7-0C27E336A23C}" type="datetimeFigureOut">
              <a:rPr lang="en-GB" smtClean="0"/>
              <a:t>16/05/2022</a:t>
            </a:fld>
            <a:endParaRPr lang="en-GB"/>
          </a:p>
        </p:txBody>
      </p:sp>
      <p:sp>
        <p:nvSpPr>
          <p:cNvPr id="6" name="Footer Placeholder 5">
            <a:extLst>
              <a:ext uri="{FF2B5EF4-FFF2-40B4-BE49-F238E27FC236}">
                <a16:creationId xmlns:a16="http://schemas.microsoft.com/office/drawing/2014/main" id="{973F3F43-D25D-4B5F-BE3F-457AD0B7617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2F3B175-220E-47E9-8CB6-D98741431496}"/>
              </a:ext>
            </a:extLst>
          </p:cNvPr>
          <p:cNvSpPr>
            <a:spLocks noGrp="1"/>
          </p:cNvSpPr>
          <p:nvPr>
            <p:ph type="sldNum" sz="quarter" idx="12"/>
          </p:nvPr>
        </p:nvSpPr>
        <p:spPr/>
        <p:txBody>
          <a:bodyPr/>
          <a:lstStyle/>
          <a:p>
            <a:fld id="{75C5FDD5-844D-409C-835E-63D3FC8FE198}" type="slidenum">
              <a:rPr lang="en-GB" smtClean="0"/>
              <a:t>‹#›</a:t>
            </a:fld>
            <a:endParaRPr lang="en-GB"/>
          </a:p>
        </p:txBody>
      </p:sp>
    </p:spTree>
    <p:extLst>
      <p:ext uri="{BB962C8B-B14F-4D97-AF65-F5344CB8AC3E}">
        <p14:creationId xmlns:p14="http://schemas.microsoft.com/office/powerpoint/2010/main" val="31597000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3E506C-9F4A-4DA8-9422-196AF981757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3ED3A48B-70AE-4403-8C8D-586A0FC98D3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1C953DF6-0A82-4053-BAD2-AFB8CA7DA8B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4F8BA47-E472-423C-95DE-AC930E53B1E5}"/>
              </a:ext>
            </a:extLst>
          </p:cNvPr>
          <p:cNvSpPr>
            <a:spLocks noGrp="1"/>
          </p:cNvSpPr>
          <p:nvPr>
            <p:ph type="dt" sz="half" idx="10"/>
          </p:nvPr>
        </p:nvSpPr>
        <p:spPr/>
        <p:txBody>
          <a:bodyPr/>
          <a:lstStyle/>
          <a:p>
            <a:fld id="{F2D86E97-9F70-41A0-95F7-0C27E336A23C}" type="datetimeFigureOut">
              <a:rPr lang="en-GB" smtClean="0"/>
              <a:t>16/05/2022</a:t>
            </a:fld>
            <a:endParaRPr lang="en-GB"/>
          </a:p>
        </p:txBody>
      </p:sp>
      <p:sp>
        <p:nvSpPr>
          <p:cNvPr id="6" name="Footer Placeholder 5">
            <a:extLst>
              <a:ext uri="{FF2B5EF4-FFF2-40B4-BE49-F238E27FC236}">
                <a16:creationId xmlns:a16="http://schemas.microsoft.com/office/drawing/2014/main" id="{36B9C933-3670-4374-958E-92F3B8255B9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C90566C-FAB4-4704-9B24-2ABC727F2640}"/>
              </a:ext>
            </a:extLst>
          </p:cNvPr>
          <p:cNvSpPr>
            <a:spLocks noGrp="1"/>
          </p:cNvSpPr>
          <p:nvPr>
            <p:ph type="sldNum" sz="quarter" idx="12"/>
          </p:nvPr>
        </p:nvSpPr>
        <p:spPr/>
        <p:txBody>
          <a:bodyPr/>
          <a:lstStyle/>
          <a:p>
            <a:fld id="{75C5FDD5-844D-409C-835E-63D3FC8FE198}" type="slidenum">
              <a:rPr lang="en-GB" smtClean="0"/>
              <a:t>‹#›</a:t>
            </a:fld>
            <a:endParaRPr lang="en-GB"/>
          </a:p>
        </p:txBody>
      </p:sp>
    </p:spTree>
    <p:extLst>
      <p:ext uri="{BB962C8B-B14F-4D97-AF65-F5344CB8AC3E}">
        <p14:creationId xmlns:p14="http://schemas.microsoft.com/office/powerpoint/2010/main" val="29528838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17" Type="http://schemas.openxmlformats.org/officeDocument/2006/relationships/theme" Target="../theme/theme3.xml"/><Relationship Id="rId2" Type="http://schemas.openxmlformats.org/officeDocument/2006/relationships/slideLayout" Target="../slideLayouts/slideLayout29.xml"/><Relationship Id="rId16" Type="http://schemas.openxmlformats.org/officeDocument/2006/relationships/slideLayout" Target="../slideLayouts/slideLayout43.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slideLayout" Target="../slideLayouts/slideLayout4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1.xml"/><Relationship Id="rId13" Type="http://schemas.openxmlformats.org/officeDocument/2006/relationships/slideLayout" Target="../slideLayouts/slideLayout56.xml"/><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slideLayout" Target="../slideLayouts/slideLayout55.xml"/><Relationship Id="rId17" Type="http://schemas.openxmlformats.org/officeDocument/2006/relationships/theme" Target="../theme/theme4.xml"/><Relationship Id="rId2" Type="http://schemas.openxmlformats.org/officeDocument/2006/relationships/slideLayout" Target="../slideLayouts/slideLayout45.xml"/><Relationship Id="rId16" Type="http://schemas.openxmlformats.org/officeDocument/2006/relationships/slideLayout" Target="../slideLayouts/slideLayout59.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5" Type="http://schemas.openxmlformats.org/officeDocument/2006/relationships/slideLayout" Target="../slideLayouts/slideLayout58.xml"/><Relationship Id="rId10" Type="http://schemas.openxmlformats.org/officeDocument/2006/relationships/slideLayout" Target="../slideLayouts/slideLayout53.xml"/><Relationship Id="rId4" Type="http://schemas.openxmlformats.org/officeDocument/2006/relationships/slideLayout" Target="../slideLayouts/slideLayout47.xml"/><Relationship Id="rId9" Type="http://schemas.openxmlformats.org/officeDocument/2006/relationships/slideLayout" Target="../slideLayouts/slideLayout52.xml"/><Relationship Id="rId14" Type="http://schemas.openxmlformats.org/officeDocument/2006/relationships/slideLayout" Target="../slideLayouts/slideLayout5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947DF9B-114F-4CEC-AC39-D26536D0088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3F70707-D1C8-4714-BC08-A4112660CE0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AF9579A-09E0-4E30-B500-8B29931BAC9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D86E97-9F70-41A0-95F7-0C27E336A23C}" type="datetimeFigureOut">
              <a:rPr lang="en-GB" smtClean="0"/>
              <a:t>16/05/2022</a:t>
            </a:fld>
            <a:endParaRPr lang="en-GB"/>
          </a:p>
        </p:txBody>
      </p:sp>
      <p:sp>
        <p:nvSpPr>
          <p:cNvPr id="5" name="Footer Placeholder 4">
            <a:extLst>
              <a:ext uri="{FF2B5EF4-FFF2-40B4-BE49-F238E27FC236}">
                <a16:creationId xmlns:a16="http://schemas.microsoft.com/office/drawing/2014/main" id="{A30C873E-78E9-455D-9D5F-F0C2D2822E9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66DA7DBD-ED2E-4AEA-BEDB-F245BF69537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C5FDD5-844D-409C-835E-63D3FC8FE198}" type="slidenum">
              <a:rPr lang="en-GB" smtClean="0"/>
              <a:t>‹#›</a:t>
            </a:fld>
            <a:endParaRPr lang="en-GB"/>
          </a:p>
        </p:txBody>
      </p:sp>
    </p:spTree>
    <p:extLst>
      <p:ext uri="{BB962C8B-B14F-4D97-AF65-F5344CB8AC3E}">
        <p14:creationId xmlns:p14="http://schemas.microsoft.com/office/powerpoint/2010/main" val="2670073852"/>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2D86E97-9F70-41A0-95F7-0C27E336A23C}" type="datetimeFigureOut">
              <a:rPr lang="en-GB" smtClean="0"/>
              <a:t>16/05/2022</a:t>
            </a:fld>
            <a:endParaRPr lang="en-GB"/>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75C5FDD5-844D-409C-835E-63D3FC8FE198}" type="slidenum">
              <a:rPr lang="en-GB" smtClean="0"/>
              <a:t>‹#›</a:t>
            </a:fld>
            <a:endParaRPr lang="en-GB"/>
          </a:p>
        </p:txBody>
      </p:sp>
    </p:spTree>
    <p:extLst>
      <p:ext uri="{BB962C8B-B14F-4D97-AF65-F5344CB8AC3E}">
        <p14:creationId xmlns:p14="http://schemas.microsoft.com/office/powerpoint/2010/main" val="3900059697"/>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 id="2147483752" r:id="rId12"/>
    <p:sldLayoutId id="2147483753" r:id="rId13"/>
    <p:sldLayoutId id="2147483754" r:id="rId14"/>
    <p:sldLayoutId id="2147483755" r:id="rId15"/>
    <p:sldLayoutId id="214748375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2D86E97-9F70-41A0-95F7-0C27E336A23C}" type="datetimeFigureOut">
              <a:rPr lang="en-GB" smtClean="0"/>
              <a:t>16/05/2022</a:t>
            </a:fld>
            <a:endParaRPr lang="en-GB"/>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75C5FDD5-844D-409C-835E-63D3FC8FE198}" type="slidenum">
              <a:rPr lang="en-GB" smtClean="0"/>
              <a:t>‹#›</a:t>
            </a:fld>
            <a:endParaRPr lang="en-GB"/>
          </a:p>
        </p:txBody>
      </p:sp>
    </p:spTree>
    <p:extLst>
      <p:ext uri="{BB962C8B-B14F-4D97-AF65-F5344CB8AC3E}">
        <p14:creationId xmlns:p14="http://schemas.microsoft.com/office/powerpoint/2010/main" val="3256593761"/>
      </p:ext>
    </p:extLst>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 id="2147483769" r:id="rId12"/>
    <p:sldLayoutId id="2147483770" r:id="rId13"/>
    <p:sldLayoutId id="2147483771" r:id="rId14"/>
    <p:sldLayoutId id="2147483772" r:id="rId15"/>
    <p:sldLayoutId id="2147483773"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2D86E97-9F70-41A0-95F7-0C27E336A23C}" type="datetimeFigureOut">
              <a:rPr lang="en-GB" smtClean="0"/>
              <a:t>16/05/2022</a:t>
            </a:fld>
            <a:endParaRPr lang="en-GB"/>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75C5FDD5-844D-409C-835E-63D3FC8FE198}" type="slidenum">
              <a:rPr lang="en-GB" smtClean="0"/>
              <a:t>‹#›</a:t>
            </a:fld>
            <a:endParaRPr lang="en-GB"/>
          </a:p>
        </p:txBody>
      </p:sp>
    </p:spTree>
    <p:extLst>
      <p:ext uri="{BB962C8B-B14F-4D97-AF65-F5344CB8AC3E}">
        <p14:creationId xmlns:p14="http://schemas.microsoft.com/office/powerpoint/2010/main" val="2207680184"/>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 id="2147483786" r:id="rId12"/>
    <p:sldLayoutId id="2147483787" r:id="rId13"/>
    <p:sldLayoutId id="2147483788" r:id="rId14"/>
    <p:sldLayoutId id="2147483789" r:id="rId15"/>
    <p:sldLayoutId id="2147483790"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45.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jpg"/><Relationship Id="rId1" Type="http://schemas.openxmlformats.org/officeDocument/2006/relationships/slideLayout" Target="../slideLayouts/slideLayout8.xml"/><Relationship Id="rId4" Type="http://schemas.openxmlformats.org/officeDocument/2006/relationships/image" Target="../media/image30.jpg"/></Relationships>
</file>

<file path=ppt/slides/_rels/slide1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31.jp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3.jp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35.jp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37.jp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jpg"/><Relationship Id="rId4" Type="http://schemas.openxmlformats.org/officeDocument/2006/relationships/image" Target="../media/image3.jp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9.xml"/><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8.xml"/><Relationship Id="rId4" Type="http://schemas.openxmlformats.org/officeDocument/2006/relationships/image" Target="../media/image12.jpg"/></Relationships>
</file>

<file path=ppt/slides/_rels/slide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033542-6ED5-41EB-983B-FF7156D054A4}"/>
              </a:ext>
            </a:extLst>
          </p:cNvPr>
          <p:cNvSpPr>
            <a:spLocks noGrp="1"/>
          </p:cNvSpPr>
          <p:nvPr>
            <p:ph type="ctrTitle"/>
          </p:nvPr>
        </p:nvSpPr>
        <p:spPr/>
        <p:txBody>
          <a:bodyPr>
            <a:normAutofit fontScale="90000"/>
          </a:bodyPr>
          <a:lstStyle/>
          <a:p>
            <a:r>
              <a:rPr lang="ar-IQ" sz="6600" dirty="0">
                <a:latin typeface="Adobe Arabic" panose="02040503050201020203" pitchFamily="18" charset="-78"/>
                <a:cs typeface="Adobe Arabic" panose="02040503050201020203" pitchFamily="18" charset="-78"/>
              </a:rPr>
              <a:t>صنيف الحشرات داخلية تطور الاجنحة</a:t>
            </a:r>
            <a:br>
              <a:rPr lang="ar-IQ" sz="6600" dirty="0">
                <a:latin typeface="Adobe Arabic" panose="02040503050201020203" pitchFamily="18" charset="-78"/>
                <a:cs typeface="Adobe Arabic" panose="02040503050201020203" pitchFamily="18" charset="-78"/>
              </a:rPr>
            </a:br>
            <a:r>
              <a:rPr lang="en-US" sz="6600" dirty="0">
                <a:latin typeface="Adobe Arabic" panose="02040503050201020203" pitchFamily="18" charset="-78"/>
                <a:cs typeface="Adobe Arabic" panose="02040503050201020203" pitchFamily="18" charset="-78"/>
              </a:rPr>
              <a:t>Subclass: pterygote</a:t>
            </a:r>
            <a:br>
              <a:rPr lang="en-US" sz="6600" dirty="0">
                <a:latin typeface="Adobe Arabic" panose="02040503050201020203" pitchFamily="18" charset="-78"/>
                <a:cs typeface="Adobe Arabic" panose="02040503050201020203" pitchFamily="18" charset="-78"/>
              </a:rPr>
            </a:br>
            <a:r>
              <a:rPr lang="en-US" sz="6600" dirty="0">
                <a:latin typeface="Adobe Arabic" panose="02040503050201020203" pitchFamily="18" charset="-78"/>
                <a:cs typeface="Adobe Arabic" panose="02040503050201020203" pitchFamily="18" charset="-78"/>
              </a:rPr>
              <a:t>Division: </a:t>
            </a:r>
            <a:r>
              <a:rPr lang="en-US" sz="6600" dirty="0" err="1">
                <a:latin typeface="Adobe Arabic" panose="02040503050201020203" pitchFamily="18" charset="-78"/>
                <a:cs typeface="Adobe Arabic" panose="02040503050201020203" pitchFamily="18" charset="-78"/>
              </a:rPr>
              <a:t>Endopterygota</a:t>
            </a:r>
            <a:endParaRPr lang="en-GB" sz="6600" dirty="0">
              <a:latin typeface="Adobe Arabic" panose="02040503050201020203" pitchFamily="18" charset="-78"/>
              <a:cs typeface="Adobe Arabic" panose="02040503050201020203" pitchFamily="18" charset="-78"/>
            </a:endParaRPr>
          </a:p>
        </p:txBody>
      </p:sp>
      <p:sp>
        <p:nvSpPr>
          <p:cNvPr id="3" name="Subtitle 2">
            <a:extLst>
              <a:ext uri="{FF2B5EF4-FFF2-40B4-BE49-F238E27FC236}">
                <a16:creationId xmlns:a16="http://schemas.microsoft.com/office/drawing/2014/main" id="{48DC91A3-8D98-4422-8DBF-3024DA92C140}"/>
              </a:ext>
            </a:extLst>
          </p:cNvPr>
          <p:cNvSpPr>
            <a:spLocks noGrp="1"/>
          </p:cNvSpPr>
          <p:nvPr>
            <p:ph type="subTitle" idx="1"/>
          </p:nvPr>
        </p:nvSpPr>
        <p:spPr/>
        <p:txBody>
          <a:bodyPr/>
          <a:lstStyle/>
          <a:p>
            <a:r>
              <a:rPr lang="ar-IQ" dirty="0"/>
              <a:t>رتبة الخنافس</a:t>
            </a:r>
          </a:p>
          <a:p>
            <a:r>
              <a:rPr lang="en-US" dirty="0"/>
              <a:t>Order: Coleoptera</a:t>
            </a:r>
            <a:endParaRPr lang="en-GB" dirty="0"/>
          </a:p>
        </p:txBody>
      </p:sp>
    </p:spTree>
    <p:extLst>
      <p:ext uri="{BB962C8B-B14F-4D97-AF65-F5344CB8AC3E}">
        <p14:creationId xmlns:p14="http://schemas.microsoft.com/office/powerpoint/2010/main" val="3350318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B85A360-6CCA-47AA-9050-BA36CE5FE81C}"/>
              </a:ext>
            </a:extLst>
          </p:cNvPr>
          <p:cNvPicPr>
            <a:picLocks noChangeAspect="1"/>
          </p:cNvPicPr>
          <p:nvPr/>
        </p:nvPicPr>
        <p:blipFill>
          <a:blip r:embed="rId2"/>
          <a:stretch>
            <a:fillRect/>
          </a:stretch>
        </p:blipFill>
        <p:spPr>
          <a:xfrm>
            <a:off x="3200149" y="1258636"/>
            <a:ext cx="5791702" cy="4340728"/>
          </a:xfrm>
          <a:prstGeom prst="rect">
            <a:avLst/>
          </a:prstGeom>
        </p:spPr>
      </p:pic>
    </p:spTree>
    <p:extLst>
      <p:ext uri="{BB962C8B-B14F-4D97-AF65-F5344CB8AC3E}">
        <p14:creationId xmlns:p14="http://schemas.microsoft.com/office/powerpoint/2010/main" val="16725118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2AC968-5C87-4F62-9A1B-DD84C1093FAA}"/>
              </a:ext>
            </a:extLst>
          </p:cNvPr>
          <p:cNvSpPr>
            <a:spLocks noGrp="1"/>
          </p:cNvSpPr>
          <p:nvPr>
            <p:ph type="title"/>
          </p:nvPr>
        </p:nvSpPr>
        <p:spPr/>
        <p:txBody>
          <a:bodyPr>
            <a:normAutofit fontScale="90000"/>
          </a:bodyPr>
          <a:lstStyle/>
          <a:p>
            <a:r>
              <a:rPr lang="ar-IQ" dirty="0"/>
              <a:t>عائلة خنافس الماء الدوارة</a:t>
            </a:r>
            <a:br>
              <a:rPr lang="ar-IQ" dirty="0"/>
            </a:br>
            <a:br>
              <a:rPr lang="en-US" dirty="0"/>
            </a:br>
            <a:r>
              <a:rPr lang="en-US" dirty="0"/>
              <a:t>Family: </a:t>
            </a:r>
            <a:r>
              <a:rPr lang="en-US" dirty="0" err="1"/>
              <a:t>Gyrinidae</a:t>
            </a:r>
            <a:br>
              <a:rPr lang="en-US" dirty="0"/>
            </a:br>
            <a:r>
              <a:rPr lang="en-US" dirty="0"/>
              <a:t>Whirling beetle</a:t>
            </a:r>
            <a:endParaRPr lang="en-GB" dirty="0"/>
          </a:p>
        </p:txBody>
      </p:sp>
      <p:pic>
        <p:nvPicPr>
          <p:cNvPr id="6" name="Content Placeholder 5">
            <a:extLst>
              <a:ext uri="{FF2B5EF4-FFF2-40B4-BE49-F238E27FC236}">
                <a16:creationId xmlns:a16="http://schemas.microsoft.com/office/drawing/2014/main" id="{EB012846-A2F2-4E76-B0D4-882AF653C45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316277" y="834888"/>
            <a:ext cx="2650020" cy="4774811"/>
          </a:xfrm>
        </p:spPr>
      </p:pic>
      <p:sp>
        <p:nvSpPr>
          <p:cNvPr id="4" name="Text Placeholder 3">
            <a:extLst>
              <a:ext uri="{FF2B5EF4-FFF2-40B4-BE49-F238E27FC236}">
                <a16:creationId xmlns:a16="http://schemas.microsoft.com/office/drawing/2014/main" id="{9D6B833D-9F9C-42C7-BB60-70611A0F83D9}"/>
              </a:ext>
            </a:extLst>
          </p:cNvPr>
          <p:cNvSpPr>
            <a:spLocks noGrp="1"/>
          </p:cNvSpPr>
          <p:nvPr>
            <p:ph type="body" sz="half" idx="2"/>
          </p:nvPr>
        </p:nvSpPr>
        <p:spPr/>
        <p:txBody>
          <a:bodyPr>
            <a:normAutofit/>
          </a:bodyPr>
          <a:lstStyle/>
          <a:p>
            <a:pPr algn="r" rtl="1"/>
            <a:r>
              <a:rPr lang="ar-IQ" dirty="0"/>
              <a:t>لخنافس الدوامة هي عائلة (</a:t>
            </a:r>
            <a:r>
              <a:rPr lang="en-GB" dirty="0" err="1"/>
              <a:t>Gyrinidae</a:t>
            </a:r>
            <a:r>
              <a:rPr lang="en-GB" dirty="0"/>
              <a:t>) </a:t>
            </a:r>
            <a:r>
              <a:rPr lang="ar-IQ" dirty="0"/>
              <a:t>لخنافس المياه التي تسبح عادة على سطح الماء إذا لم تدمج ، على الرغم من أنها تسبح تحت الماء عند تعرضها للتهديد. كما أنهم معروفين أيضًا بعيونهم المقسمة التي يعتقد أنها تمكنهم من رؤية كل من الماء فوق وتحت الماء. تضم الأسرة حوالي 700 نوع موجود في جميع أنحاء العالم ، في 15 جنسا ، بالإضافة إلى عدد قليل من الأنواع الأحفورية. معظم الأنواع متشابهة جدا في المظهر العام ، على الرغم من أنها تختلف في الحجم من 3 ملم إلى 18 ملم في الطول تميل إلى أن تكون مسطحة وتقريبها في المقطع العرضي ، في عرض عادي كما رأينا من أعلاه ، وفي المقطع الطولي. في الواقع شكلها هو تقريب أول جيد للمجسم الإهليجي ، مع الأرجل والملحقات الأخرى التي تتناسب بشكل وثيق مع سطح انسيابي.</a:t>
            </a:r>
          </a:p>
          <a:p>
            <a:pPr algn="r" rtl="1"/>
            <a:endParaRPr lang="ar-IQ" dirty="0"/>
          </a:p>
          <a:p>
            <a:pPr algn="r" rtl="1"/>
            <a:endParaRPr lang="en-GB" dirty="0"/>
          </a:p>
        </p:txBody>
      </p:sp>
      <p:pic>
        <p:nvPicPr>
          <p:cNvPr id="8" name="Picture 7">
            <a:extLst>
              <a:ext uri="{FF2B5EF4-FFF2-40B4-BE49-F238E27FC236}">
                <a16:creationId xmlns:a16="http://schemas.microsoft.com/office/drawing/2014/main" id="{E81FAAA7-ADA7-477A-9F74-41CFDD8E69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94852" y="887896"/>
            <a:ext cx="4121425" cy="2568635"/>
          </a:xfrm>
          <a:prstGeom prst="rect">
            <a:avLst/>
          </a:prstGeom>
        </p:spPr>
      </p:pic>
    </p:spTree>
    <p:extLst>
      <p:ext uri="{BB962C8B-B14F-4D97-AF65-F5344CB8AC3E}">
        <p14:creationId xmlns:p14="http://schemas.microsoft.com/office/powerpoint/2010/main" val="783771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80">
                                          <p:stCondLst>
                                            <p:cond delay="0"/>
                                          </p:stCondLst>
                                        </p:cTn>
                                        <p:tgtEl>
                                          <p:spTgt spid="6"/>
                                        </p:tgtEl>
                                      </p:cBhvr>
                                    </p:animEffect>
                                    <p:anim calcmode="lin" valueType="num">
                                      <p:cBhvr>
                                        <p:cTn id="16"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21" dur="26">
                                          <p:stCondLst>
                                            <p:cond delay="650"/>
                                          </p:stCondLst>
                                        </p:cTn>
                                        <p:tgtEl>
                                          <p:spTgt spid="6"/>
                                        </p:tgtEl>
                                      </p:cBhvr>
                                      <p:to x="100000" y="60000"/>
                                    </p:animScale>
                                    <p:animScale>
                                      <p:cBhvr>
                                        <p:cTn id="22" dur="166" decel="50000">
                                          <p:stCondLst>
                                            <p:cond delay="676"/>
                                          </p:stCondLst>
                                        </p:cTn>
                                        <p:tgtEl>
                                          <p:spTgt spid="6"/>
                                        </p:tgtEl>
                                      </p:cBhvr>
                                      <p:to x="100000" y="100000"/>
                                    </p:animScale>
                                    <p:animScale>
                                      <p:cBhvr>
                                        <p:cTn id="23" dur="26">
                                          <p:stCondLst>
                                            <p:cond delay="1312"/>
                                          </p:stCondLst>
                                        </p:cTn>
                                        <p:tgtEl>
                                          <p:spTgt spid="6"/>
                                        </p:tgtEl>
                                      </p:cBhvr>
                                      <p:to x="100000" y="80000"/>
                                    </p:animScale>
                                    <p:animScale>
                                      <p:cBhvr>
                                        <p:cTn id="24" dur="166" decel="50000">
                                          <p:stCondLst>
                                            <p:cond delay="1338"/>
                                          </p:stCondLst>
                                        </p:cTn>
                                        <p:tgtEl>
                                          <p:spTgt spid="6"/>
                                        </p:tgtEl>
                                      </p:cBhvr>
                                      <p:to x="100000" y="100000"/>
                                    </p:animScale>
                                    <p:animScale>
                                      <p:cBhvr>
                                        <p:cTn id="25" dur="26">
                                          <p:stCondLst>
                                            <p:cond delay="1642"/>
                                          </p:stCondLst>
                                        </p:cTn>
                                        <p:tgtEl>
                                          <p:spTgt spid="6"/>
                                        </p:tgtEl>
                                      </p:cBhvr>
                                      <p:to x="100000" y="90000"/>
                                    </p:animScale>
                                    <p:animScale>
                                      <p:cBhvr>
                                        <p:cTn id="26" dur="166" decel="50000">
                                          <p:stCondLst>
                                            <p:cond delay="1668"/>
                                          </p:stCondLst>
                                        </p:cTn>
                                        <p:tgtEl>
                                          <p:spTgt spid="6"/>
                                        </p:tgtEl>
                                      </p:cBhvr>
                                      <p:to x="100000" y="100000"/>
                                    </p:animScale>
                                    <p:animScale>
                                      <p:cBhvr>
                                        <p:cTn id="27" dur="26">
                                          <p:stCondLst>
                                            <p:cond delay="1808"/>
                                          </p:stCondLst>
                                        </p:cTn>
                                        <p:tgtEl>
                                          <p:spTgt spid="6"/>
                                        </p:tgtEl>
                                      </p:cBhvr>
                                      <p:to x="100000" y="95000"/>
                                    </p:animScale>
                                    <p:animScale>
                                      <p:cBhvr>
                                        <p:cTn id="28" dur="166" decel="50000">
                                          <p:stCondLst>
                                            <p:cond delay="1834"/>
                                          </p:stCondLst>
                                        </p:cTn>
                                        <p:tgtEl>
                                          <p:spTgt spid="6"/>
                                        </p:tgtEl>
                                      </p:cBhvr>
                                      <p:to x="100000" y="100000"/>
                                    </p:animScale>
                                  </p:childTnLst>
                                </p:cTn>
                              </p:par>
                            </p:childTnLst>
                          </p:cTn>
                        </p:par>
                      </p:childTnLst>
                    </p:cTn>
                  </p:par>
                  <p:par>
                    <p:cTn id="29" fill="hold">
                      <p:stCondLst>
                        <p:cond delay="indefinite"/>
                      </p:stCondLst>
                      <p:childTnLst>
                        <p:par>
                          <p:cTn id="30" fill="hold">
                            <p:stCondLst>
                              <p:cond delay="0"/>
                            </p:stCondLst>
                            <p:childTnLst>
                              <p:par>
                                <p:cTn id="31" presetID="45" presetClass="entr" presetSubtype="0" fill="hold" nodeType="clickEffect">
                                  <p:stCondLst>
                                    <p:cond delay="0"/>
                                  </p:stCondLst>
                                  <p:childTnLst>
                                    <p:set>
                                      <p:cBhvr>
                                        <p:cTn id="32" dur="1" fill="hold">
                                          <p:stCondLst>
                                            <p:cond delay="0"/>
                                          </p:stCondLst>
                                        </p:cTn>
                                        <p:tgtEl>
                                          <p:spTgt spid="4">
                                            <p:txEl>
                                              <p:pRg st="0" end="0"/>
                                            </p:txEl>
                                          </p:spTgt>
                                        </p:tgtEl>
                                        <p:attrNameLst>
                                          <p:attrName>style.visibility</p:attrName>
                                        </p:attrNameLst>
                                      </p:cBhvr>
                                      <p:to>
                                        <p:strVal val="visible"/>
                                      </p:to>
                                    </p:set>
                                    <p:animEffect transition="in" filter="fade">
                                      <p:cBhvr>
                                        <p:cTn id="33" dur="2000"/>
                                        <p:tgtEl>
                                          <p:spTgt spid="4">
                                            <p:txEl>
                                              <p:pRg st="0" end="0"/>
                                            </p:txEl>
                                          </p:spTgt>
                                        </p:tgtEl>
                                      </p:cBhvr>
                                    </p:animEffect>
                                    <p:anim calcmode="lin" valueType="num">
                                      <p:cBhvr>
                                        <p:cTn id="34" dur="2000" fill="hold"/>
                                        <p:tgtEl>
                                          <p:spTgt spid="4">
                                            <p:txEl>
                                              <p:pRg st="0" end="0"/>
                                            </p:txEl>
                                          </p:spTgt>
                                        </p:tgtEl>
                                        <p:attrNameLst>
                                          <p:attrName>ppt_w</p:attrName>
                                        </p:attrNameLst>
                                      </p:cBhvr>
                                      <p:tavLst>
                                        <p:tav tm="0" fmla="#ppt_w*sin(2.5*pi*$)">
                                          <p:val>
                                            <p:fltVal val="0"/>
                                          </p:val>
                                        </p:tav>
                                        <p:tav tm="100000">
                                          <p:val>
                                            <p:fltVal val="1"/>
                                          </p:val>
                                        </p:tav>
                                      </p:tavLst>
                                    </p:anim>
                                    <p:anim calcmode="lin" valueType="num">
                                      <p:cBhvr>
                                        <p:cTn id="35" dur="2000" fill="hold"/>
                                        <p:tgtEl>
                                          <p:spTgt spid="4">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36" fill="hold">
                      <p:stCondLst>
                        <p:cond delay="indefinite"/>
                      </p:stCondLst>
                      <p:childTnLst>
                        <p:par>
                          <p:cTn id="37" fill="hold">
                            <p:stCondLst>
                              <p:cond delay="0"/>
                            </p:stCondLst>
                            <p:childTnLst>
                              <p:par>
                                <p:cTn id="38" presetID="31" presetClass="entr" presetSubtype="0" fill="hold" nodeType="click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1000" fill="hold"/>
                                        <p:tgtEl>
                                          <p:spTgt spid="8"/>
                                        </p:tgtEl>
                                        <p:attrNameLst>
                                          <p:attrName>ppt_w</p:attrName>
                                        </p:attrNameLst>
                                      </p:cBhvr>
                                      <p:tavLst>
                                        <p:tav tm="0">
                                          <p:val>
                                            <p:fltVal val="0"/>
                                          </p:val>
                                        </p:tav>
                                        <p:tav tm="100000">
                                          <p:val>
                                            <p:strVal val="#ppt_w"/>
                                          </p:val>
                                        </p:tav>
                                      </p:tavLst>
                                    </p:anim>
                                    <p:anim calcmode="lin" valueType="num">
                                      <p:cBhvr>
                                        <p:cTn id="41" dur="1000" fill="hold"/>
                                        <p:tgtEl>
                                          <p:spTgt spid="8"/>
                                        </p:tgtEl>
                                        <p:attrNameLst>
                                          <p:attrName>ppt_h</p:attrName>
                                        </p:attrNameLst>
                                      </p:cBhvr>
                                      <p:tavLst>
                                        <p:tav tm="0">
                                          <p:val>
                                            <p:fltVal val="0"/>
                                          </p:val>
                                        </p:tav>
                                        <p:tav tm="100000">
                                          <p:val>
                                            <p:strVal val="#ppt_h"/>
                                          </p:val>
                                        </p:tav>
                                      </p:tavLst>
                                    </p:anim>
                                    <p:anim calcmode="lin" valueType="num">
                                      <p:cBhvr>
                                        <p:cTn id="42" dur="1000" fill="hold"/>
                                        <p:tgtEl>
                                          <p:spTgt spid="8"/>
                                        </p:tgtEl>
                                        <p:attrNameLst>
                                          <p:attrName>style.rotation</p:attrName>
                                        </p:attrNameLst>
                                      </p:cBhvr>
                                      <p:tavLst>
                                        <p:tav tm="0">
                                          <p:val>
                                            <p:fltVal val="90"/>
                                          </p:val>
                                        </p:tav>
                                        <p:tav tm="100000">
                                          <p:val>
                                            <p:fltVal val="0"/>
                                          </p:val>
                                        </p:tav>
                                      </p:tavLst>
                                    </p:anim>
                                    <p:animEffect transition="in" filter="fade">
                                      <p:cBhvr>
                                        <p:cTn id="43"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0AD7CE-A735-465F-B7F0-F9D5BFCECA57}"/>
              </a:ext>
            </a:extLst>
          </p:cNvPr>
          <p:cNvSpPr>
            <a:spLocks noGrp="1"/>
          </p:cNvSpPr>
          <p:nvPr>
            <p:ph type="title"/>
          </p:nvPr>
        </p:nvSpPr>
        <p:spPr/>
        <p:txBody>
          <a:bodyPr/>
          <a:lstStyle/>
          <a:p>
            <a:pPr algn="r" rtl="1"/>
            <a:r>
              <a:rPr lang="ar-IQ" dirty="0"/>
              <a:t>رتيبة متعددة التغذية</a:t>
            </a:r>
            <a:r>
              <a:rPr lang="en-US" dirty="0"/>
              <a:t>       </a:t>
            </a:r>
            <a:r>
              <a:rPr lang="en-US" dirty="0" err="1"/>
              <a:t>Polyphaga</a:t>
            </a:r>
            <a:r>
              <a:rPr lang="en-US" dirty="0"/>
              <a:t>     </a:t>
            </a:r>
            <a:endParaRPr lang="en-GB" dirty="0"/>
          </a:p>
        </p:txBody>
      </p:sp>
      <p:sp>
        <p:nvSpPr>
          <p:cNvPr id="3" name="Content Placeholder 2">
            <a:extLst>
              <a:ext uri="{FF2B5EF4-FFF2-40B4-BE49-F238E27FC236}">
                <a16:creationId xmlns:a16="http://schemas.microsoft.com/office/drawing/2014/main" id="{F8EDED38-7A48-4B33-A181-7C9ED2680127}"/>
              </a:ext>
            </a:extLst>
          </p:cNvPr>
          <p:cNvSpPr>
            <a:spLocks noGrp="1"/>
          </p:cNvSpPr>
          <p:nvPr>
            <p:ph idx="1"/>
          </p:nvPr>
        </p:nvSpPr>
        <p:spPr>
          <a:xfrm>
            <a:off x="450573" y="2065027"/>
            <a:ext cx="11039061" cy="4461246"/>
          </a:xfrm>
        </p:spPr>
        <p:txBody>
          <a:bodyPr/>
          <a:lstStyle/>
          <a:p>
            <a:endParaRPr lang="en-US" dirty="0"/>
          </a:p>
          <a:p>
            <a:r>
              <a:rPr lang="en-US" dirty="0"/>
              <a:t>                                                   </a:t>
            </a:r>
          </a:p>
          <a:p>
            <a:endParaRPr lang="en-US" dirty="0"/>
          </a:p>
          <a:p>
            <a:endParaRPr lang="en-US" dirty="0"/>
          </a:p>
        </p:txBody>
      </p:sp>
      <p:cxnSp>
        <p:nvCxnSpPr>
          <p:cNvPr id="5" name="Straight Connector 4">
            <a:extLst>
              <a:ext uri="{FF2B5EF4-FFF2-40B4-BE49-F238E27FC236}">
                <a16:creationId xmlns:a16="http://schemas.microsoft.com/office/drawing/2014/main" id="{438885BA-8E39-4B40-8C8E-CE68A0DAEA3D}"/>
              </a:ext>
            </a:extLst>
          </p:cNvPr>
          <p:cNvCxnSpPr>
            <a:cxnSpLocks/>
          </p:cNvCxnSpPr>
          <p:nvPr/>
        </p:nvCxnSpPr>
        <p:spPr>
          <a:xfrm>
            <a:off x="1261501" y="2729949"/>
            <a:ext cx="962107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1EE42F1F-F14C-45E4-9A07-B5C4154995AE}"/>
              </a:ext>
            </a:extLst>
          </p:cNvPr>
          <p:cNvCxnSpPr>
            <a:cxnSpLocks/>
          </p:cNvCxnSpPr>
          <p:nvPr/>
        </p:nvCxnSpPr>
        <p:spPr>
          <a:xfrm flipV="1">
            <a:off x="5976731" y="1431235"/>
            <a:ext cx="0" cy="1298714"/>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79FDAB1E-8EB1-426B-AA74-9789C1AFB5AF}"/>
              </a:ext>
            </a:extLst>
          </p:cNvPr>
          <p:cNvCxnSpPr/>
          <p:nvPr/>
        </p:nvCxnSpPr>
        <p:spPr>
          <a:xfrm>
            <a:off x="1391478" y="2763079"/>
            <a:ext cx="0" cy="622852"/>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0D8C9FB8-7934-45DE-865C-ABC73BCAB84B}"/>
              </a:ext>
            </a:extLst>
          </p:cNvPr>
          <p:cNvCxnSpPr>
            <a:cxnSpLocks/>
          </p:cNvCxnSpPr>
          <p:nvPr/>
        </p:nvCxnSpPr>
        <p:spPr>
          <a:xfrm>
            <a:off x="2941983" y="2729949"/>
            <a:ext cx="0" cy="1166191"/>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9D2DEFC-D305-496E-A42B-D01AA8572AD3}"/>
              </a:ext>
            </a:extLst>
          </p:cNvPr>
          <p:cNvCxnSpPr/>
          <p:nvPr/>
        </p:nvCxnSpPr>
        <p:spPr>
          <a:xfrm>
            <a:off x="4598505" y="2747854"/>
            <a:ext cx="0" cy="622852"/>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58449927-DCF6-4E98-82F8-5E3B4BC167D0}"/>
              </a:ext>
            </a:extLst>
          </p:cNvPr>
          <p:cNvCxnSpPr/>
          <p:nvPr/>
        </p:nvCxnSpPr>
        <p:spPr>
          <a:xfrm>
            <a:off x="6241774" y="2729949"/>
            <a:ext cx="0" cy="1166191"/>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FC4F3170-A3B4-4BE4-9416-158297BC0718}"/>
              </a:ext>
            </a:extLst>
          </p:cNvPr>
          <p:cNvCxnSpPr/>
          <p:nvPr/>
        </p:nvCxnSpPr>
        <p:spPr>
          <a:xfrm>
            <a:off x="7979472" y="2806148"/>
            <a:ext cx="0" cy="622852"/>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0B0FEB9-3DFD-4712-8467-F6F489C89185}"/>
              </a:ext>
            </a:extLst>
          </p:cNvPr>
          <p:cNvCxnSpPr>
            <a:cxnSpLocks/>
          </p:cNvCxnSpPr>
          <p:nvPr/>
        </p:nvCxnSpPr>
        <p:spPr>
          <a:xfrm>
            <a:off x="9250017" y="2729949"/>
            <a:ext cx="0" cy="1378225"/>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3E0C7DA-22E9-4789-A4CA-49B82A40BF21}"/>
              </a:ext>
            </a:extLst>
          </p:cNvPr>
          <p:cNvCxnSpPr/>
          <p:nvPr/>
        </p:nvCxnSpPr>
        <p:spPr>
          <a:xfrm>
            <a:off x="10882579" y="2729949"/>
            <a:ext cx="0" cy="1007165"/>
          </a:xfrm>
          <a:prstGeom prst="line">
            <a:avLst/>
          </a:prstGeom>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34C9C8F7-180B-4751-AA05-3557EB484AA6}"/>
              </a:ext>
            </a:extLst>
          </p:cNvPr>
          <p:cNvSpPr txBox="1"/>
          <p:nvPr/>
        </p:nvSpPr>
        <p:spPr>
          <a:xfrm>
            <a:off x="563281" y="3370706"/>
            <a:ext cx="1583635" cy="461665"/>
          </a:xfrm>
          <a:prstGeom prst="rect">
            <a:avLst/>
          </a:prstGeom>
          <a:noFill/>
        </p:spPr>
        <p:txBody>
          <a:bodyPr wrap="square" rtlCol="0">
            <a:spAutoFit/>
          </a:bodyPr>
          <a:lstStyle/>
          <a:p>
            <a:r>
              <a:rPr lang="en-US" sz="2400" dirty="0">
                <a:latin typeface="Adobe Arabic" panose="02040503050201020203" pitchFamily="18" charset="-78"/>
                <a:cs typeface="Adobe Arabic" panose="02040503050201020203" pitchFamily="18" charset="-78"/>
              </a:rPr>
              <a:t>Hydrophilidae</a:t>
            </a:r>
            <a:endParaRPr lang="en-GB" sz="2400" dirty="0">
              <a:latin typeface="Adobe Arabic" panose="02040503050201020203" pitchFamily="18" charset="-78"/>
              <a:cs typeface="Adobe Arabic" panose="02040503050201020203" pitchFamily="18" charset="-78"/>
            </a:endParaRPr>
          </a:p>
        </p:txBody>
      </p:sp>
      <p:sp>
        <p:nvSpPr>
          <p:cNvPr id="7" name="Rectangle 6">
            <a:extLst>
              <a:ext uri="{FF2B5EF4-FFF2-40B4-BE49-F238E27FC236}">
                <a16:creationId xmlns:a16="http://schemas.microsoft.com/office/drawing/2014/main" id="{3DFCAB60-87DE-49AA-9CE8-0235DD030DEB}"/>
              </a:ext>
            </a:extLst>
          </p:cNvPr>
          <p:cNvSpPr/>
          <p:nvPr/>
        </p:nvSpPr>
        <p:spPr>
          <a:xfrm>
            <a:off x="2144959" y="3601538"/>
            <a:ext cx="1405244" cy="463816"/>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err="1">
                <a:latin typeface="Adobe Arabic" panose="02040503050201020203" pitchFamily="18" charset="-78"/>
                <a:cs typeface="Adobe Arabic" panose="02040503050201020203" pitchFamily="18" charset="-78"/>
              </a:rPr>
              <a:t>Scarabeaidae</a:t>
            </a:r>
            <a:endParaRPr lang="en-US" sz="2400" dirty="0">
              <a:latin typeface="Adobe Arabic" panose="02040503050201020203" pitchFamily="18" charset="-78"/>
              <a:cs typeface="Adobe Arabic" panose="02040503050201020203" pitchFamily="18" charset="-78"/>
            </a:endParaRPr>
          </a:p>
        </p:txBody>
      </p:sp>
      <p:sp>
        <p:nvSpPr>
          <p:cNvPr id="9" name="Rectangle 8">
            <a:extLst>
              <a:ext uri="{FF2B5EF4-FFF2-40B4-BE49-F238E27FC236}">
                <a16:creationId xmlns:a16="http://schemas.microsoft.com/office/drawing/2014/main" id="{BEAD0068-E08E-417F-91AC-E408FC5C0DFF}"/>
              </a:ext>
            </a:extLst>
          </p:cNvPr>
          <p:cNvSpPr/>
          <p:nvPr/>
        </p:nvSpPr>
        <p:spPr>
          <a:xfrm>
            <a:off x="3825639" y="3414963"/>
            <a:ext cx="1749253" cy="516835"/>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err="1">
                <a:latin typeface="Adobe Arabic" panose="02040503050201020203" pitchFamily="18" charset="-78"/>
                <a:cs typeface="Adobe Arabic" panose="02040503050201020203" pitchFamily="18" charset="-78"/>
              </a:rPr>
              <a:t>Tenebrionidae</a:t>
            </a:r>
            <a:endParaRPr lang="en-GB" sz="2800" dirty="0">
              <a:latin typeface="Adobe Arabic" panose="02040503050201020203" pitchFamily="18" charset="-78"/>
              <a:cs typeface="Adobe Arabic" panose="02040503050201020203" pitchFamily="18" charset="-78"/>
            </a:endParaRPr>
          </a:p>
        </p:txBody>
      </p:sp>
      <p:sp>
        <p:nvSpPr>
          <p:cNvPr id="11" name="Rectangle 10">
            <a:extLst>
              <a:ext uri="{FF2B5EF4-FFF2-40B4-BE49-F238E27FC236}">
                <a16:creationId xmlns:a16="http://schemas.microsoft.com/office/drawing/2014/main" id="{A751ECF7-B9CE-44DA-B710-D467200003FA}"/>
              </a:ext>
            </a:extLst>
          </p:cNvPr>
          <p:cNvSpPr/>
          <p:nvPr/>
        </p:nvSpPr>
        <p:spPr>
          <a:xfrm>
            <a:off x="5581537" y="3896141"/>
            <a:ext cx="1338425" cy="424066"/>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err="1">
                <a:latin typeface="Adobe Arabic" panose="02040503050201020203" pitchFamily="18" charset="-78"/>
                <a:cs typeface="Adobe Arabic" panose="02040503050201020203" pitchFamily="18" charset="-78"/>
              </a:rPr>
              <a:t>Silvanidae</a:t>
            </a:r>
            <a:endParaRPr lang="en-GB" sz="2800" dirty="0">
              <a:latin typeface="Adobe Arabic" panose="02040503050201020203" pitchFamily="18" charset="-78"/>
              <a:cs typeface="Adobe Arabic" panose="02040503050201020203" pitchFamily="18" charset="-78"/>
            </a:endParaRPr>
          </a:p>
        </p:txBody>
      </p:sp>
      <p:sp>
        <p:nvSpPr>
          <p:cNvPr id="13" name="Rectangle 12">
            <a:extLst>
              <a:ext uri="{FF2B5EF4-FFF2-40B4-BE49-F238E27FC236}">
                <a16:creationId xmlns:a16="http://schemas.microsoft.com/office/drawing/2014/main" id="{90562E1F-BE56-4B6B-BD5A-BAFB22F3FAEE}"/>
              </a:ext>
            </a:extLst>
          </p:cNvPr>
          <p:cNvSpPr/>
          <p:nvPr/>
        </p:nvSpPr>
        <p:spPr>
          <a:xfrm>
            <a:off x="7309455" y="3505203"/>
            <a:ext cx="1305290" cy="46382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err="1">
                <a:latin typeface="Adobe Arabic" panose="02040503050201020203" pitchFamily="18" charset="-78"/>
                <a:cs typeface="Adobe Arabic" panose="02040503050201020203" pitchFamily="18" charset="-78"/>
              </a:rPr>
              <a:t>Bruchidae</a:t>
            </a:r>
            <a:endParaRPr lang="en-GB" sz="2800" dirty="0">
              <a:latin typeface="Adobe Arabic" panose="02040503050201020203" pitchFamily="18" charset="-78"/>
              <a:cs typeface="Adobe Arabic" panose="02040503050201020203" pitchFamily="18" charset="-78"/>
            </a:endParaRPr>
          </a:p>
        </p:txBody>
      </p:sp>
      <p:sp>
        <p:nvSpPr>
          <p:cNvPr id="14" name="Rectangle 13">
            <a:extLst>
              <a:ext uri="{FF2B5EF4-FFF2-40B4-BE49-F238E27FC236}">
                <a16:creationId xmlns:a16="http://schemas.microsoft.com/office/drawing/2014/main" id="{13B3482C-77A3-4505-BB24-207F0E4C2847}"/>
              </a:ext>
            </a:extLst>
          </p:cNvPr>
          <p:cNvSpPr/>
          <p:nvPr/>
        </p:nvSpPr>
        <p:spPr>
          <a:xfrm>
            <a:off x="8664170" y="3952426"/>
            <a:ext cx="1616726" cy="530087"/>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err="1">
                <a:latin typeface="Adobe Arabic" panose="02040503050201020203" pitchFamily="18" charset="-78"/>
                <a:cs typeface="Adobe Arabic" panose="02040503050201020203" pitchFamily="18" charset="-78"/>
              </a:rPr>
              <a:t>Curclionidae</a:t>
            </a:r>
            <a:endParaRPr lang="en-GB" sz="2800" dirty="0">
              <a:latin typeface="Adobe Arabic" panose="02040503050201020203" pitchFamily="18" charset="-78"/>
              <a:cs typeface="Adobe Arabic" panose="02040503050201020203" pitchFamily="18" charset="-78"/>
            </a:endParaRPr>
          </a:p>
        </p:txBody>
      </p:sp>
      <p:sp>
        <p:nvSpPr>
          <p:cNvPr id="16" name="Rectangle 15">
            <a:extLst>
              <a:ext uri="{FF2B5EF4-FFF2-40B4-BE49-F238E27FC236}">
                <a16:creationId xmlns:a16="http://schemas.microsoft.com/office/drawing/2014/main" id="{5DBB4A67-0CCA-4141-BAD9-A3768FBA065D}"/>
              </a:ext>
            </a:extLst>
          </p:cNvPr>
          <p:cNvSpPr/>
          <p:nvPr/>
        </p:nvSpPr>
        <p:spPr>
          <a:xfrm>
            <a:off x="10067927" y="3581370"/>
            <a:ext cx="1444487" cy="46382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err="1">
                <a:latin typeface="Adobe Arabic" panose="02040503050201020203" pitchFamily="18" charset="-78"/>
                <a:cs typeface="Adobe Arabic" panose="02040503050201020203" pitchFamily="18" charset="-78"/>
              </a:rPr>
              <a:t>Cermbacidae</a:t>
            </a:r>
            <a:endParaRPr lang="en-GB" sz="2400" dirty="0">
              <a:latin typeface="Adobe Arabic" panose="02040503050201020203" pitchFamily="18" charset="-78"/>
              <a:cs typeface="Adobe Arabic" panose="02040503050201020203" pitchFamily="18" charset="-78"/>
            </a:endParaRPr>
          </a:p>
        </p:txBody>
      </p:sp>
      <p:pic>
        <p:nvPicPr>
          <p:cNvPr id="20" name="Picture 19">
            <a:extLst>
              <a:ext uri="{FF2B5EF4-FFF2-40B4-BE49-F238E27FC236}">
                <a16:creationId xmlns:a16="http://schemas.microsoft.com/office/drawing/2014/main" id="{3A70AF23-F995-43AD-952F-F74C01421BAF}"/>
              </a:ext>
            </a:extLst>
          </p:cNvPr>
          <p:cNvPicPr>
            <a:picLocks noChangeAspect="1"/>
          </p:cNvPicPr>
          <p:nvPr/>
        </p:nvPicPr>
        <p:blipFill>
          <a:blip r:embed="rId2"/>
          <a:stretch>
            <a:fillRect/>
          </a:stretch>
        </p:blipFill>
        <p:spPr>
          <a:xfrm rot="16200000">
            <a:off x="232798" y="4027096"/>
            <a:ext cx="2209909" cy="1550431"/>
          </a:xfrm>
          <a:prstGeom prst="rect">
            <a:avLst/>
          </a:prstGeom>
        </p:spPr>
      </p:pic>
      <p:pic>
        <p:nvPicPr>
          <p:cNvPr id="22" name="Picture 21">
            <a:extLst>
              <a:ext uri="{FF2B5EF4-FFF2-40B4-BE49-F238E27FC236}">
                <a16:creationId xmlns:a16="http://schemas.microsoft.com/office/drawing/2014/main" id="{F2FABD80-7A24-4FBA-BE75-ED80133785FC}"/>
              </a:ext>
            </a:extLst>
          </p:cNvPr>
          <p:cNvPicPr>
            <a:picLocks noChangeAspect="1"/>
          </p:cNvPicPr>
          <p:nvPr/>
        </p:nvPicPr>
        <p:blipFill>
          <a:blip r:embed="rId3"/>
          <a:stretch>
            <a:fillRect/>
          </a:stretch>
        </p:blipFill>
        <p:spPr>
          <a:xfrm>
            <a:off x="2243444" y="4147930"/>
            <a:ext cx="1373576" cy="2060365"/>
          </a:xfrm>
          <a:prstGeom prst="rect">
            <a:avLst/>
          </a:prstGeom>
        </p:spPr>
      </p:pic>
      <p:pic>
        <p:nvPicPr>
          <p:cNvPr id="24" name="Picture 23">
            <a:extLst>
              <a:ext uri="{FF2B5EF4-FFF2-40B4-BE49-F238E27FC236}">
                <a16:creationId xmlns:a16="http://schemas.microsoft.com/office/drawing/2014/main" id="{2CE372E0-B982-4003-9E47-D8237C0708F8}"/>
              </a:ext>
            </a:extLst>
          </p:cNvPr>
          <p:cNvPicPr>
            <a:picLocks noChangeAspect="1"/>
          </p:cNvPicPr>
          <p:nvPr/>
        </p:nvPicPr>
        <p:blipFill>
          <a:blip r:embed="rId4"/>
          <a:stretch>
            <a:fillRect/>
          </a:stretch>
        </p:blipFill>
        <p:spPr>
          <a:xfrm>
            <a:off x="3791467" y="3931798"/>
            <a:ext cx="1754376" cy="2179993"/>
          </a:xfrm>
          <a:prstGeom prst="rect">
            <a:avLst/>
          </a:prstGeom>
        </p:spPr>
      </p:pic>
      <p:pic>
        <p:nvPicPr>
          <p:cNvPr id="25" name="Picture 24">
            <a:extLst>
              <a:ext uri="{FF2B5EF4-FFF2-40B4-BE49-F238E27FC236}">
                <a16:creationId xmlns:a16="http://schemas.microsoft.com/office/drawing/2014/main" id="{CB7832CE-61C6-492C-B698-23496FA1CDC8}"/>
              </a:ext>
            </a:extLst>
          </p:cNvPr>
          <p:cNvPicPr>
            <a:picLocks noChangeAspect="1"/>
          </p:cNvPicPr>
          <p:nvPr/>
        </p:nvPicPr>
        <p:blipFill>
          <a:blip r:embed="rId5"/>
          <a:stretch>
            <a:fillRect/>
          </a:stretch>
        </p:blipFill>
        <p:spPr>
          <a:xfrm rot="5400000">
            <a:off x="6760423" y="4273512"/>
            <a:ext cx="2179992" cy="1563519"/>
          </a:xfrm>
          <a:prstGeom prst="rect">
            <a:avLst/>
          </a:prstGeom>
        </p:spPr>
      </p:pic>
      <p:pic>
        <p:nvPicPr>
          <p:cNvPr id="26" name="Picture 25">
            <a:extLst>
              <a:ext uri="{FF2B5EF4-FFF2-40B4-BE49-F238E27FC236}">
                <a16:creationId xmlns:a16="http://schemas.microsoft.com/office/drawing/2014/main" id="{D58F9B3B-19A3-410A-A5E1-2C91D0363284}"/>
              </a:ext>
            </a:extLst>
          </p:cNvPr>
          <p:cNvPicPr>
            <a:picLocks noChangeAspect="1"/>
          </p:cNvPicPr>
          <p:nvPr/>
        </p:nvPicPr>
        <p:blipFill>
          <a:blip r:embed="rId6"/>
          <a:stretch>
            <a:fillRect/>
          </a:stretch>
        </p:blipFill>
        <p:spPr>
          <a:xfrm rot="5400000">
            <a:off x="8464266" y="4738056"/>
            <a:ext cx="2030075" cy="1444474"/>
          </a:xfrm>
          <a:prstGeom prst="rect">
            <a:avLst/>
          </a:prstGeom>
        </p:spPr>
      </p:pic>
      <p:pic>
        <p:nvPicPr>
          <p:cNvPr id="27" name="Picture 26">
            <a:extLst>
              <a:ext uri="{FF2B5EF4-FFF2-40B4-BE49-F238E27FC236}">
                <a16:creationId xmlns:a16="http://schemas.microsoft.com/office/drawing/2014/main" id="{1B1D1D14-591C-434C-A114-1EFA0690D455}"/>
              </a:ext>
            </a:extLst>
          </p:cNvPr>
          <p:cNvPicPr>
            <a:picLocks noChangeAspect="1"/>
          </p:cNvPicPr>
          <p:nvPr/>
        </p:nvPicPr>
        <p:blipFill>
          <a:blip r:embed="rId7"/>
          <a:stretch>
            <a:fillRect/>
          </a:stretch>
        </p:blipFill>
        <p:spPr>
          <a:xfrm>
            <a:off x="10458484" y="3949465"/>
            <a:ext cx="1061563" cy="1752521"/>
          </a:xfrm>
          <a:prstGeom prst="rect">
            <a:avLst/>
          </a:prstGeom>
        </p:spPr>
      </p:pic>
      <p:pic>
        <p:nvPicPr>
          <p:cNvPr id="28" name="Picture 27">
            <a:extLst>
              <a:ext uri="{FF2B5EF4-FFF2-40B4-BE49-F238E27FC236}">
                <a16:creationId xmlns:a16="http://schemas.microsoft.com/office/drawing/2014/main" id="{595FA0C5-8121-4E24-9E58-68D4E9E304DF}"/>
              </a:ext>
            </a:extLst>
          </p:cNvPr>
          <p:cNvPicPr>
            <a:picLocks noChangeAspect="1"/>
          </p:cNvPicPr>
          <p:nvPr/>
        </p:nvPicPr>
        <p:blipFill>
          <a:blip r:embed="rId8"/>
          <a:stretch>
            <a:fillRect/>
          </a:stretch>
        </p:blipFill>
        <p:spPr>
          <a:xfrm>
            <a:off x="5667479" y="4270477"/>
            <a:ext cx="1223592" cy="1972471"/>
          </a:xfrm>
          <a:prstGeom prst="rect">
            <a:avLst/>
          </a:prstGeom>
        </p:spPr>
      </p:pic>
    </p:spTree>
    <p:extLst>
      <p:ext uri="{BB962C8B-B14F-4D97-AF65-F5344CB8AC3E}">
        <p14:creationId xmlns:p14="http://schemas.microsoft.com/office/powerpoint/2010/main" val="41235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500" fill="hold"/>
                                        <p:tgtEl>
                                          <p:spTgt spid="6"/>
                                        </p:tgtEl>
                                        <p:attrNameLst>
                                          <p:attrName>ppt_x</p:attrName>
                                        </p:attrNameLst>
                                      </p:cBhvr>
                                      <p:tavLst>
                                        <p:tav tm="0">
                                          <p:val>
                                            <p:strVal val="#ppt_x"/>
                                          </p:val>
                                        </p:tav>
                                        <p:tav tm="100000">
                                          <p:val>
                                            <p:strVal val="#ppt_x"/>
                                          </p:val>
                                        </p:tav>
                                      </p:tavLst>
                                    </p:anim>
                                    <p:anim calcmode="lin" valueType="num">
                                      <p:cBhvr additive="base">
                                        <p:cTn id="1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additive="base">
                                        <p:cTn id="20" dur="500" fill="hold"/>
                                        <p:tgtEl>
                                          <p:spTgt spid="20"/>
                                        </p:tgtEl>
                                        <p:attrNameLst>
                                          <p:attrName>ppt_x</p:attrName>
                                        </p:attrNameLst>
                                      </p:cBhvr>
                                      <p:tavLst>
                                        <p:tav tm="0">
                                          <p:val>
                                            <p:strVal val="#ppt_x"/>
                                          </p:val>
                                        </p:tav>
                                        <p:tav tm="100000">
                                          <p:val>
                                            <p:strVal val="#ppt_x"/>
                                          </p:val>
                                        </p:tav>
                                      </p:tavLst>
                                    </p:anim>
                                    <p:anim calcmode="lin" valueType="num">
                                      <p:cBhvr additive="base">
                                        <p:cTn id="21"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additive="base">
                                        <p:cTn id="26" dur="500" fill="hold"/>
                                        <p:tgtEl>
                                          <p:spTgt spid="7"/>
                                        </p:tgtEl>
                                        <p:attrNameLst>
                                          <p:attrName>ppt_x</p:attrName>
                                        </p:attrNameLst>
                                      </p:cBhvr>
                                      <p:tavLst>
                                        <p:tav tm="0">
                                          <p:val>
                                            <p:strVal val="#ppt_x"/>
                                          </p:val>
                                        </p:tav>
                                        <p:tav tm="100000">
                                          <p:val>
                                            <p:strVal val="#ppt_x"/>
                                          </p:val>
                                        </p:tav>
                                      </p:tavLst>
                                    </p:anim>
                                    <p:anim calcmode="lin" valueType="num">
                                      <p:cBhvr additive="base">
                                        <p:cTn id="27"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fill="hold"/>
                                        <p:tgtEl>
                                          <p:spTgt spid="22"/>
                                        </p:tgtEl>
                                        <p:attrNameLst>
                                          <p:attrName>ppt_x</p:attrName>
                                        </p:attrNameLst>
                                      </p:cBhvr>
                                      <p:tavLst>
                                        <p:tav tm="0">
                                          <p:val>
                                            <p:strVal val="#ppt_x"/>
                                          </p:val>
                                        </p:tav>
                                        <p:tav tm="100000">
                                          <p:val>
                                            <p:strVal val="#ppt_x"/>
                                          </p:val>
                                        </p:tav>
                                      </p:tavLst>
                                    </p:anim>
                                    <p:anim calcmode="lin" valueType="num">
                                      <p:cBhvr additive="base">
                                        <p:cTn id="3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9"/>
                                        </p:tgtEl>
                                        <p:attrNameLst>
                                          <p:attrName>style.visibility</p:attrName>
                                        </p:attrNameLst>
                                      </p:cBhvr>
                                      <p:to>
                                        <p:strVal val="visible"/>
                                      </p:to>
                                    </p:set>
                                    <p:anim calcmode="lin" valueType="num">
                                      <p:cBhvr additive="base">
                                        <p:cTn id="38" dur="500" fill="hold"/>
                                        <p:tgtEl>
                                          <p:spTgt spid="9"/>
                                        </p:tgtEl>
                                        <p:attrNameLst>
                                          <p:attrName>ppt_x</p:attrName>
                                        </p:attrNameLst>
                                      </p:cBhvr>
                                      <p:tavLst>
                                        <p:tav tm="0">
                                          <p:val>
                                            <p:strVal val="#ppt_x"/>
                                          </p:val>
                                        </p:tav>
                                        <p:tav tm="100000">
                                          <p:val>
                                            <p:strVal val="#ppt_x"/>
                                          </p:val>
                                        </p:tav>
                                      </p:tavLst>
                                    </p:anim>
                                    <p:anim calcmode="lin" valueType="num">
                                      <p:cBhvr additive="base">
                                        <p:cTn id="39"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24"/>
                                        </p:tgtEl>
                                        <p:attrNameLst>
                                          <p:attrName>style.visibility</p:attrName>
                                        </p:attrNameLst>
                                      </p:cBhvr>
                                      <p:to>
                                        <p:strVal val="visible"/>
                                      </p:to>
                                    </p:set>
                                    <p:anim calcmode="lin" valueType="num">
                                      <p:cBhvr additive="base">
                                        <p:cTn id="44" dur="500" fill="hold"/>
                                        <p:tgtEl>
                                          <p:spTgt spid="24"/>
                                        </p:tgtEl>
                                        <p:attrNameLst>
                                          <p:attrName>ppt_x</p:attrName>
                                        </p:attrNameLst>
                                      </p:cBhvr>
                                      <p:tavLst>
                                        <p:tav tm="0">
                                          <p:val>
                                            <p:strVal val="#ppt_x"/>
                                          </p:val>
                                        </p:tav>
                                        <p:tav tm="100000">
                                          <p:val>
                                            <p:strVal val="#ppt_x"/>
                                          </p:val>
                                        </p:tav>
                                      </p:tavLst>
                                    </p:anim>
                                    <p:anim calcmode="lin" valueType="num">
                                      <p:cBhvr additive="base">
                                        <p:cTn id="45"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11"/>
                                        </p:tgtEl>
                                        <p:attrNameLst>
                                          <p:attrName>style.visibility</p:attrName>
                                        </p:attrNameLst>
                                      </p:cBhvr>
                                      <p:to>
                                        <p:strVal val="visible"/>
                                      </p:to>
                                    </p:set>
                                    <p:anim calcmode="lin" valueType="num">
                                      <p:cBhvr additive="base">
                                        <p:cTn id="50" dur="500" fill="hold"/>
                                        <p:tgtEl>
                                          <p:spTgt spid="11"/>
                                        </p:tgtEl>
                                        <p:attrNameLst>
                                          <p:attrName>ppt_x</p:attrName>
                                        </p:attrNameLst>
                                      </p:cBhvr>
                                      <p:tavLst>
                                        <p:tav tm="0">
                                          <p:val>
                                            <p:strVal val="#ppt_x"/>
                                          </p:val>
                                        </p:tav>
                                        <p:tav tm="100000">
                                          <p:val>
                                            <p:strVal val="#ppt_x"/>
                                          </p:val>
                                        </p:tav>
                                      </p:tavLst>
                                    </p:anim>
                                    <p:anim calcmode="lin" valueType="num">
                                      <p:cBhvr additive="base">
                                        <p:cTn id="51"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grpId="0" nodeType="click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 presetClass="entr" presetSubtype="4" fill="hold" nodeType="clickEffect">
                                  <p:stCondLst>
                                    <p:cond delay="0"/>
                                  </p:stCondLst>
                                  <p:childTnLst>
                                    <p:set>
                                      <p:cBhvr>
                                        <p:cTn id="61" dur="1" fill="hold">
                                          <p:stCondLst>
                                            <p:cond delay="0"/>
                                          </p:stCondLst>
                                        </p:cTn>
                                        <p:tgtEl>
                                          <p:spTgt spid="25"/>
                                        </p:tgtEl>
                                        <p:attrNameLst>
                                          <p:attrName>style.visibility</p:attrName>
                                        </p:attrNameLst>
                                      </p:cBhvr>
                                      <p:to>
                                        <p:strVal val="visible"/>
                                      </p:to>
                                    </p:set>
                                    <p:anim calcmode="lin" valueType="num">
                                      <p:cBhvr additive="base">
                                        <p:cTn id="62" dur="500" fill="hold"/>
                                        <p:tgtEl>
                                          <p:spTgt spid="25"/>
                                        </p:tgtEl>
                                        <p:attrNameLst>
                                          <p:attrName>ppt_x</p:attrName>
                                        </p:attrNameLst>
                                      </p:cBhvr>
                                      <p:tavLst>
                                        <p:tav tm="0">
                                          <p:val>
                                            <p:strVal val="#ppt_x"/>
                                          </p:val>
                                        </p:tav>
                                        <p:tav tm="100000">
                                          <p:val>
                                            <p:strVal val="#ppt_x"/>
                                          </p:val>
                                        </p:tav>
                                      </p:tavLst>
                                    </p:anim>
                                    <p:anim calcmode="lin" valueType="num">
                                      <p:cBhvr additive="base">
                                        <p:cTn id="63"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2" presetClass="entr" presetSubtype="4" fill="hold" nodeType="clickEffect">
                                  <p:stCondLst>
                                    <p:cond delay="0"/>
                                  </p:stCondLst>
                                  <p:childTnLst>
                                    <p:set>
                                      <p:cBhvr>
                                        <p:cTn id="67" dur="1" fill="hold">
                                          <p:stCondLst>
                                            <p:cond delay="0"/>
                                          </p:stCondLst>
                                        </p:cTn>
                                        <p:tgtEl>
                                          <p:spTgt spid="14">
                                            <p:txEl>
                                              <p:pRg st="0" end="0"/>
                                            </p:txEl>
                                          </p:spTgt>
                                        </p:tgtEl>
                                        <p:attrNameLst>
                                          <p:attrName>style.visibility</p:attrName>
                                        </p:attrNameLst>
                                      </p:cBhvr>
                                      <p:to>
                                        <p:strVal val="visible"/>
                                      </p:to>
                                    </p:set>
                                    <p:anim calcmode="lin" valueType="num">
                                      <p:cBhvr additive="base">
                                        <p:cTn id="68"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9"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2" presetClass="entr" presetSubtype="4" fill="hold" nodeType="clickEffect">
                                  <p:stCondLst>
                                    <p:cond delay="0"/>
                                  </p:stCondLst>
                                  <p:childTnLst>
                                    <p:set>
                                      <p:cBhvr>
                                        <p:cTn id="73" dur="1" fill="hold">
                                          <p:stCondLst>
                                            <p:cond delay="0"/>
                                          </p:stCondLst>
                                        </p:cTn>
                                        <p:tgtEl>
                                          <p:spTgt spid="26"/>
                                        </p:tgtEl>
                                        <p:attrNameLst>
                                          <p:attrName>style.visibility</p:attrName>
                                        </p:attrNameLst>
                                      </p:cBhvr>
                                      <p:to>
                                        <p:strVal val="visible"/>
                                      </p:to>
                                    </p:set>
                                    <p:anim calcmode="lin" valueType="num">
                                      <p:cBhvr additive="base">
                                        <p:cTn id="74" dur="500" fill="hold"/>
                                        <p:tgtEl>
                                          <p:spTgt spid="26"/>
                                        </p:tgtEl>
                                        <p:attrNameLst>
                                          <p:attrName>ppt_x</p:attrName>
                                        </p:attrNameLst>
                                      </p:cBhvr>
                                      <p:tavLst>
                                        <p:tav tm="0">
                                          <p:val>
                                            <p:strVal val="#ppt_x"/>
                                          </p:val>
                                        </p:tav>
                                        <p:tav tm="100000">
                                          <p:val>
                                            <p:strVal val="#ppt_x"/>
                                          </p:val>
                                        </p:tav>
                                      </p:tavLst>
                                    </p:anim>
                                    <p:anim calcmode="lin" valueType="num">
                                      <p:cBhvr additive="base">
                                        <p:cTn id="75"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2" presetClass="entr" presetSubtype="4" fill="hold" nodeType="clickEffect">
                                  <p:stCondLst>
                                    <p:cond delay="0"/>
                                  </p:stCondLst>
                                  <p:childTnLst>
                                    <p:set>
                                      <p:cBhvr>
                                        <p:cTn id="79" dur="1" fill="hold">
                                          <p:stCondLst>
                                            <p:cond delay="0"/>
                                          </p:stCondLst>
                                        </p:cTn>
                                        <p:tgtEl>
                                          <p:spTgt spid="16">
                                            <p:txEl>
                                              <p:pRg st="0" end="0"/>
                                            </p:txEl>
                                          </p:spTgt>
                                        </p:tgtEl>
                                        <p:attrNameLst>
                                          <p:attrName>style.visibility</p:attrName>
                                        </p:attrNameLst>
                                      </p:cBhvr>
                                      <p:to>
                                        <p:strVal val="visible"/>
                                      </p:to>
                                    </p:set>
                                    <p:anim calcmode="lin" valueType="num">
                                      <p:cBhvr additive="base">
                                        <p:cTn id="80"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81" dur="500" fill="hold"/>
                                        <p:tgtEl>
                                          <p:spTgt spid="1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2" presetClass="entr" presetSubtype="4" fill="hold" nodeType="click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additive="base">
                                        <p:cTn id="86" dur="500" fill="hold"/>
                                        <p:tgtEl>
                                          <p:spTgt spid="27"/>
                                        </p:tgtEl>
                                        <p:attrNameLst>
                                          <p:attrName>ppt_x</p:attrName>
                                        </p:attrNameLst>
                                      </p:cBhvr>
                                      <p:tavLst>
                                        <p:tav tm="0">
                                          <p:val>
                                            <p:strVal val="#ppt_x"/>
                                          </p:val>
                                        </p:tav>
                                        <p:tav tm="100000">
                                          <p:val>
                                            <p:strVal val="#ppt_x"/>
                                          </p:val>
                                        </p:tav>
                                      </p:tavLst>
                                    </p:anim>
                                    <p:anim calcmode="lin" valueType="num">
                                      <p:cBhvr additive="base">
                                        <p:cTn id="87"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animBg="1"/>
      <p:bldP spid="9" grpId="0" animBg="1"/>
      <p:bldP spid="11" grpId="0" animBg="1"/>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B17CEE-5DA1-4A98-85FB-A345FF19A438}"/>
              </a:ext>
            </a:extLst>
          </p:cNvPr>
          <p:cNvSpPr>
            <a:spLocks noGrp="1"/>
          </p:cNvSpPr>
          <p:nvPr>
            <p:ph type="title"/>
          </p:nvPr>
        </p:nvSpPr>
        <p:spPr/>
        <p:txBody>
          <a:bodyPr/>
          <a:lstStyle/>
          <a:p>
            <a:r>
              <a:rPr lang="ar-IQ" dirty="0"/>
              <a:t>عائلة خنافس الماء الكناسة</a:t>
            </a:r>
            <a:br>
              <a:rPr lang="ar-IQ" dirty="0"/>
            </a:br>
            <a:r>
              <a:rPr lang="en-US" dirty="0"/>
              <a:t>Family: Hydrophilidae</a:t>
            </a:r>
            <a:br>
              <a:rPr lang="en-US" dirty="0"/>
            </a:br>
            <a:endParaRPr lang="en-GB" dirty="0"/>
          </a:p>
        </p:txBody>
      </p:sp>
      <p:pic>
        <p:nvPicPr>
          <p:cNvPr id="6" name="Content Placeholder 5">
            <a:extLst>
              <a:ext uri="{FF2B5EF4-FFF2-40B4-BE49-F238E27FC236}">
                <a16:creationId xmlns:a16="http://schemas.microsoft.com/office/drawing/2014/main" id="{FCAC159C-EB3B-48FB-8483-F9F5FBA059A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169967" y="1162050"/>
            <a:ext cx="3085202" cy="2164246"/>
          </a:xfrm>
        </p:spPr>
      </p:pic>
      <p:sp>
        <p:nvSpPr>
          <p:cNvPr id="4" name="Text Placeholder 3">
            <a:extLst>
              <a:ext uri="{FF2B5EF4-FFF2-40B4-BE49-F238E27FC236}">
                <a16:creationId xmlns:a16="http://schemas.microsoft.com/office/drawing/2014/main" id="{D5F87934-E65E-4E8D-8C31-CCD490298698}"/>
              </a:ext>
            </a:extLst>
          </p:cNvPr>
          <p:cNvSpPr>
            <a:spLocks noGrp="1"/>
          </p:cNvSpPr>
          <p:nvPr>
            <p:ph type="body" sz="half" idx="2"/>
          </p:nvPr>
        </p:nvSpPr>
        <p:spPr/>
        <p:txBody>
          <a:bodyPr>
            <a:normAutofit/>
          </a:bodyPr>
          <a:lstStyle/>
          <a:p>
            <a:pPr algn="r" rtl="1"/>
            <a:r>
              <a:rPr lang="ar-IQ" sz="2400" dirty="0">
                <a:latin typeface="Adobe Arabic" panose="02040503050201020203" pitchFamily="18" charset="-78"/>
                <a:cs typeface="Adobe Arabic" panose="02040503050201020203" pitchFamily="18" charset="-78"/>
              </a:rPr>
              <a:t>هي عائلة من الخنافس المائية. تعتبر الأمهات المائية المائية ملحوظة بالنسبة لأطوارها الفكية الطويلة ، وهي أطول من قرون استشعارها. تتميز بالظهر المحدب بشدة وكذلك تحور الصفيحة البطنية للحلقة الصدرية الثالثة مشكله ما يشبه الشوكه</a:t>
            </a:r>
            <a:endParaRPr lang="en-GB" sz="2400" dirty="0">
              <a:latin typeface="Adobe Arabic" panose="02040503050201020203" pitchFamily="18" charset="-78"/>
              <a:cs typeface="Adobe Arabic" panose="02040503050201020203" pitchFamily="18" charset="-78"/>
            </a:endParaRPr>
          </a:p>
        </p:txBody>
      </p:sp>
      <p:pic>
        <p:nvPicPr>
          <p:cNvPr id="8" name="Picture 7">
            <a:extLst>
              <a:ext uri="{FF2B5EF4-FFF2-40B4-BE49-F238E27FC236}">
                <a16:creationId xmlns:a16="http://schemas.microsoft.com/office/drawing/2014/main" id="{C0E9D90F-F0E3-49BD-AB77-4037D2B428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83858" y="3531705"/>
            <a:ext cx="5572217" cy="2768586"/>
          </a:xfrm>
          <a:prstGeom prst="rect">
            <a:avLst/>
          </a:prstGeom>
        </p:spPr>
      </p:pic>
    </p:spTree>
    <p:extLst>
      <p:ext uri="{BB962C8B-B14F-4D97-AF65-F5344CB8AC3E}">
        <p14:creationId xmlns:p14="http://schemas.microsoft.com/office/powerpoint/2010/main" val="1941427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anim calcmode="lin" valueType="num">
                                      <p:cBhvr additive="base">
                                        <p:cTn id="21"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ppt_x"/>
                                          </p:val>
                                        </p:tav>
                                        <p:tav tm="100000">
                                          <p:val>
                                            <p:strVal val="#ppt_x"/>
                                          </p:val>
                                        </p:tav>
                                      </p:tavLst>
                                    </p:anim>
                                    <p:anim calcmode="lin" valueType="num">
                                      <p:cBhvr additive="base">
                                        <p:cTn id="2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E50232-E0EA-4C5D-8D9F-1E17B4B297EE}"/>
              </a:ext>
            </a:extLst>
          </p:cNvPr>
          <p:cNvSpPr>
            <a:spLocks noGrp="1"/>
          </p:cNvSpPr>
          <p:nvPr>
            <p:ph type="title"/>
          </p:nvPr>
        </p:nvSpPr>
        <p:spPr/>
        <p:txBody>
          <a:bodyPr/>
          <a:lstStyle/>
          <a:p>
            <a:r>
              <a:rPr lang="ar-IQ" dirty="0"/>
              <a:t>عائلة خنافس ابو الجعل    </a:t>
            </a:r>
            <a:br>
              <a:rPr lang="ar-IQ" dirty="0"/>
            </a:br>
            <a:r>
              <a:rPr lang="en-US" dirty="0"/>
              <a:t>Family </a:t>
            </a:r>
            <a:r>
              <a:rPr lang="en-US" dirty="0" err="1"/>
              <a:t>Scarabaeidae</a:t>
            </a:r>
            <a:endParaRPr lang="en-GB" dirty="0"/>
          </a:p>
        </p:txBody>
      </p:sp>
      <p:pic>
        <p:nvPicPr>
          <p:cNvPr id="6" name="Content Placeholder 5">
            <a:extLst>
              <a:ext uri="{FF2B5EF4-FFF2-40B4-BE49-F238E27FC236}">
                <a16:creationId xmlns:a16="http://schemas.microsoft.com/office/drawing/2014/main" id="{F34B1709-AF0F-42B3-9991-89D22BE2FBD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rot="5400000">
            <a:off x="8523356" y="1386508"/>
            <a:ext cx="2619375" cy="1743075"/>
          </a:xfrm>
        </p:spPr>
      </p:pic>
      <p:sp>
        <p:nvSpPr>
          <p:cNvPr id="4" name="Text Placeholder 3">
            <a:extLst>
              <a:ext uri="{FF2B5EF4-FFF2-40B4-BE49-F238E27FC236}">
                <a16:creationId xmlns:a16="http://schemas.microsoft.com/office/drawing/2014/main" id="{8E3D2624-646C-4755-9355-941E34E4D704}"/>
              </a:ext>
            </a:extLst>
          </p:cNvPr>
          <p:cNvSpPr>
            <a:spLocks noGrp="1"/>
          </p:cNvSpPr>
          <p:nvPr>
            <p:ph type="body" sz="half" idx="2"/>
          </p:nvPr>
        </p:nvSpPr>
        <p:spPr/>
        <p:txBody>
          <a:bodyPr>
            <a:normAutofit/>
          </a:bodyPr>
          <a:lstStyle/>
          <a:p>
            <a:pPr algn="r" rtl="1"/>
            <a:r>
              <a:rPr lang="ar-IQ" sz="2800" dirty="0">
                <a:latin typeface="Adobe Arabic" panose="02040503050201020203" pitchFamily="18" charset="-78"/>
                <a:cs typeface="Adobe Arabic" panose="02040503050201020203" pitchFamily="18" charset="-78"/>
              </a:rPr>
              <a:t>واحدة من أكثر الخصائص المميزة لهذه المجموعة هي مخالبها العلوية الكبيرة التي تكون متحركة ومتفاوتة الطول ، على الأرجح أنها تمكنها من التعلق بالأوراق الرقيقة لأشجار. تعيش يرقات خنافس في التربةوتتطور حيث تأكل المواد العضوية المتحللة أو جذور النباتات.</a:t>
            </a:r>
          </a:p>
          <a:p>
            <a:pPr algn="r" rtl="1"/>
            <a:endParaRPr lang="ar-IQ" dirty="0"/>
          </a:p>
          <a:p>
            <a:pPr algn="r" rtl="1"/>
            <a:endParaRPr lang="en-GB" dirty="0"/>
          </a:p>
        </p:txBody>
      </p:sp>
      <p:pic>
        <p:nvPicPr>
          <p:cNvPr id="8" name="Picture 7">
            <a:extLst>
              <a:ext uri="{FF2B5EF4-FFF2-40B4-BE49-F238E27FC236}">
                <a16:creationId xmlns:a16="http://schemas.microsoft.com/office/drawing/2014/main" id="{DDB81F13-3D41-4D2E-8E69-5476C7EEBC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25587" y="3567733"/>
            <a:ext cx="3301447" cy="2196963"/>
          </a:xfrm>
          <a:prstGeom prst="rect">
            <a:avLst/>
          </a:prstGeom>
        </p:spPr>
      </p:pic>
    </p:spTree>
    <p:extLst>
      <p:ext uri="{BB962C8B-B14F-4D97-AF65-F5344CB8AC3E}">
        <p14:creationId xmlns:p14="http://schemas.microsoft.com/office/powerpoint/2010/main" val="3709998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4">
                                            <p:txEl>
                                              <p:pRg st="0" end="0"/>
                                            </p:txEl>
                                          </p:spTgt>
                                        </p:tgtEl>
                                        <p:attrNameLst>
                                          <p:attrName>style.visibility</p:attrName>
                                        </p:attrNameLst>
                                      </p:cBhvr>
                                      <p:to>
                                        <p:strVal val="visible"/>
                                      </p:to>
                                    </p:set>
                                    <p:animEffect transition="in" filter="barn(inVertical)">
                                      <p:cBhvr>
                                        <p:cTn id="26"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17D49B-42EB-4CE6-8F20-28A59F6C1578}"/>
              </a:ext>
            </a:extLst>
          </p:cNvPr>
          <p:cNvSpPr>
            <a:spLocks noGrp="1"/>
          </p:cNvSpPr>
          <p:nvPr>
            <p:ph type="title"/>
          </p:nvPr>
        </p:nvSpPr>
        <p:spPr/>
        <p:txBody>
          <a:bodyPr/>
          <a:lstStyle/>
          <a:p>
            <a:r>
              <a:rPr lang="ar-IQ" dirty="0"/>
              <a:t>عائلة خنافس الطحين الصدئية</a:t>
            </a:r>
            <a:br>
              <a:rPr lang="ar-IQ" dirty="0"/>
            </a:br>
            <a:r>
              <a:rPr lang="en-US" dirty="0"/>
              <a:t>Family: </a:t>
            </a:r>
            <a:r>
              <a:rPr lang="en-US" dirty="0" err="1"/>
              <a:t>Tenebrionidae</a:t>
            </a:r>
            <a:endParaRPr lang="en-GB" dirty="0"/>
          </a:p>
        </p:txBody>
      </p:sp>
      <p:pic>
        <p:nvPicPr>
          <p:cNvPr id="6" name="Content Placeholder 5">
            <a:extLst>
              <a:ext uri="{FF2B5EF4-FFF2-40B4-BE49-F238E27FC236}">
                <a16:creationId xmlns:a16="http://schemas.microsoft.com/office/drawing/2014/main" id="{996AEE7A-B2C3-4B09-A246-77ACAAB8AA7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289775" y="853041"/>
            <a:ext cx="2062438" cy="2561671"/>
          </a:xfrm>
        </p:spPr>
      </p:pic>
      <p:sp>
        <p:nvSpPr>
          <p:cNvPr id="4" name="Text Placeholder 3">
            <a:extLst>
              <a:ext uri="{FF2B5EF4-FFF2-40B4-BE49-F238E27FC236}">
                <a16:creationId xmlns:a16="http://schemas.microsoft.com/office/drawing/2014/main" id="{C56FF802-8F84-407B-9FD1-18416C0FB874}"/>
              </a:ext>
            </a:extLst>
          </p:cNvPr>
          <p:cNvSpPr>
            <a:spLocks noGrp="1"/>
          </p:cNvSpPr>
          <p:nvPr>
            <p:ph type="body" sz="half" idx="2"/>
          </p:nvPr>
        </p:nvSpPr>
        <p:spPr/>
        <p:txBody>
          <a:bodyPr>
            <a:normAutofit/>
          </a:bodyPr>
          <a:lstStyle/>
          <a:p>
            <a:pPr algn="r" rtl="1"/>
            <a:r>
              <a:rPr lang="ar-IQ" dirty="0"/>
              <a:t>قد يتم تحديد </a:t>
            </a:r>
            <a:r>
              <a:rPr lang="en-GB" dirty="0" err="1"/>
              <a:t>Tenebrionidae</a:t>
            </a:r>
            <a:r>
              <a:rPr lang="en-GB" dirty="0"/>
              <a:t> </a:t>
            </a:r>
            <a:r>
              <a:rPr lang="ar-IQ" dirty="0"/>
              <a:t>من خلال مجموعة من الميزات ، بما في ذلك:</a:t>
            </a:r>
          </a:p>
          <a:p>
            <a:pPr algn="r" rtl="1"/>
            <a:endParaRPr lang="ar-IQ" dirty="0"/>
          </a:p>
          <a:p>
            <a:pPr algn="r" rtl="1"/>
            <a:r>
              <a:rPr lang="ar-IQ" dirty="0"/>
              <a:t>الهوائيات المكونة من 11 جزءًا والتي قد تكون خيطية أو أحادية اللون أو ضعيفة الضخامة</a:t>
            </a:r>
          </a:p>
          <a:p>
            <a:pPr algn="r" rtl="1"/>
            <a:r>
              <a:rPr lang="ar-IQ" dirty="0"/>
              <a:t>الجزء الأول من البطن هو كامل وليس مقسما على الوراء الخلف</a:t>
            </a:r>
          </a:p>
          <a:p>
            <a:pPr algn="r" rtl="1"/>
            <a:r>
              <a:rPr lang="ar-IQ" dirty="0"/>
              <a:t>عيون غير جاحظة</a:t>
            </a:r>
          </a:p>
          <a:p>
            <a:pPr algn="r" rtl="1"/>
            <a:r>
              <a:rPr lang="ar-IQ" dirty="0"/>
              <a:t>يتكون التارسي من أربعة أجزاء في الزوجين الخلفيتين وخمسة في المقدمة وأرجل الوسط (5-5-4) ، مخالب الكعبية بسيطة</a:t>
            </a:r>
          </a:p>
          <a:p>
            <a:pPr algn="r" rtl="1"/>
            <a:endParaRPr lang="en-GB" dirty="0"/>
          </a:p>
        </p:txBody>
      </p:sp>
      <p:pic>
        <p:nvPicPr>
          <p:cNvPr id="8" name="Picture 7">
            <a:extLst>
              <a:ext uri="{FF2B5EF4-FFF2-40B4-BE49-F238E27FC236}">
                <a16:creationId xmlns:a16="http://schemas.microsoft.com/office/drawing/2014/main" id="{C2692DE9-5411-4295-A167-1A10A568876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7021098" y="2954615"/>
            <a:ext cx="2247900" cy="3571875"/>
          </a:xfrm>
          <a:prstGeom prst="rect">
            <a:avLst/>
          </a:prstGeom>
        </p:spPr>
      </p:pic>
      <p:pic>
        <p:nvPicPr>
          <p:cNvPr id="10" name="Picture 9">
            <a:extLst>
              <a:ext uri="{FF2B5EF4-FFF2-40B4-BE49-F238E27FC236}">
                <a16:creationId xmlns:a16="http://schemas.microsoft.com/office/drawing/2014/main" id="{AB2CC185-5F11-494C-BDA4-FE349C3711D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46189" y="853041"/>
            <a:ext cx="3513310" cy="2551491"/>
          </a:xfrm>
          <a:prstGeom prst="rect">
            <a:avLst/>
          </a:prstGeom>
        </p:spPr>
      </p:pic>
    </p:spTree>
    <p:extLst>
      <p:ext uri="{BB962C8B-B14F-4D97-AF65-F5344CB8AC3E}">
        <p14:creationId xmlns:p14="http://schemas.microsoft.com/office/powerpoint/2010/main" val="3269123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anim calcmode="lin" valueType="num">
                                      <p:cBhvr additive="base">
                                        <p:cTn id="25"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0" end="0"/>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4">
                                            <p:txEl>
                                              <p:pRg st="2" end="2"/>
                                            </p:txEl>
                                          </p:spTgt>
                                        </p:tgtEl>
                                        <p:attrNameLst>
                                          <p:attrName>style.visibility</p:attrName>
                                        </p:attrNameLst>
                                      </p:cBhvr>
                                      <p:to>
                                        <p:strVal val="visible"/>
                                      </p:to>
                                    </p:set>
                                    <p:anim calcmode="lin" valueType="num">
                                      <p:cBhvr additive="base">
                                        <p:cTn id="2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4">
                                            <p:txEl>
                                              <p:pRg st="2" end="2"/>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4">
                                            <p:txEl>
                                              <p:pRg st="3" end="3"/>
                                            </p:txEl>
                                          </p:spTgt>
                                        </p:tgtEl>
                                        <p:attrNameLst>
                                          <p:attrName>style.visibility</p:attrName>
                                        </p:attrNameLst>
                                      </p:cBhvr>
                                      <p:to>
                                        <p:strVal val="visible"/>
                                      </p:to>
                                    </p:set>
                                    <p:anim calcmode="lin" valueType="num">
                                      <p:cBhvr additive="base">
                                        <p:cTn id="33"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4">
                                            <p:txEl>
                                              <p:pRg st="3" end="3"/>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4">
                                            <p:txEl>
                                              <p:pRg st="4" end="4"/>
                                            </p:txEl>
                                          </p:spTgt>
                                        </p:tgtEl>
                                        <p:attrNameLst>
                                          <p:attrName>style.visibility</p:attrName>
                                        </p:attrNameLst>
                                      </p:cBhvr>
                                      <p:to>
                                        <p:strVal val="visible"/>
                                      </p:to>
                                    </p:set>
                                    <p:anim calcmode="lin" valueType="num">
                                      <p:cBhvr additive="base">
                                        <p:cTn id="37"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4" end="4"/>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4">
                                            <p:txEl>
                                              <p:pRg st="5" end="5"/>
                                            </p:txEl>
                                          </p:spTgt>
                                        </p:tgtEl>
                                        <p:attrNameLst>
                                          <p:attrName>style.visibility</p:attrName>
                                        </p:attrNameLst>
                                      </p:cBhvr>
                                      <p:to>
                                        <p:strVal val="visible"/>
                                      </p:to>
                                    </p:set>
                                    <p:anim calcmode="lin" valueType="num">
                                      <p:cBhvr additive="base">
                                        <p:cTn id="41"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8"/>
                                        </p:tgtEl>
                                        <p:attrNameLst>
                                          <p:attrName>style.visibility</p:attrName>
                                        </p:attrNameLst>
                                      </p:cBhvr>
                                      <p:to>
                                        <p:strVal val="visible"/>
                                      </p:to>
                                    </p:set>
                                    <p:anim calcmode="lin" valueType="num">
                                      <p:cBhvr additive="base">
                                        <p:cTn id="47" dur="500" fill="hold"/>
                                        <p:tgtEl>
                                          <p:spTgt spid="8"/>
                                        </p:tgtEl>
                                        <p:attrNameLst>
                                          <p:attrName>ppt_x</p:attrName>
                                        </p:attrNameLst>
                                      </p:cBhvr>
                                      <p:tavLst>
                                        <p:tav tm="0">
                                          <p:val>
                                            <p:strVal val="#ppt_x"/>
                                          </p:val>
                                        </p:tav>
                                        <p:tav tm="100000">
                                          <p:val>
                                            <p:strVal val="#ppt_x"/>
                                          </p:val>
                                        </p:tav>
                                      </p:tavLst>
                                    </p:anim>
                                    <p:anim calcmode="lin" valueType="num">
                                      <p:cBhvr additive="base">
                                        <p:cTn id="4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C64333-C185-48C8-9CCF-DD9EF435BAB1}"/>
              </a:ext>
            </a:extLst>
          </p:cNvPr>
          <p:cNvSpPr>
            <a:spLocks noGrp="1"/>
          </p:cNvSpPr>
          <p:nvPr>
            <p:ph type="title"/>
          </p:nvPr>
        </p:nvSpPr>
        <p:spPr/>
        <p:txBody>
          <a:bodyPr>
            <a:normAutofit/>
          </a:bodyPr>
          <a:lstStyle/>
          <a:p>
            <a:r>
              <a:rPr lang="ar-IQ" sz="2400" dirty="0"/>
              <a:t>عائلة الخنافس ذات الصدر المنشاري</a:t>
            </a:r>
            <a:br>
              <a:rPr lang="ar-IQ" sz="2400" dirty="0"/>
            </a:br>
            <a:r>
              <a:rPr lang="en-US" sz="2400" dirty="0"/>
              <a:t>Family: </a:t>
            </a:r>
            <a:r>
              <a:rPr lang="en-US" sz="2400" dirty="0" err="1"/>
              <a:t>Silvanidae</a:t>
            </a:r>
            <a:br>
              <a:rPr lang="en-US" sz="2400" dirty="0"/>
            </a:br>
            <a:r>
              <a:rPr lang="en-US" sz="2400" dirty="0"/>
              <a:t>Saw toothed grain beetle</a:t>
            </a:r>
            <a:endParaRPr lang="en-GB" sz="2400" dirty="0"/>
          </a:p>
        </p:txBody>
      </p:sp>
      <p:pic>
        <p:nvPicPr>
          <p:cNvPr id="6" name="Content Placeholder 5">
            <a:extLst>
              <a:ext uri="{FF2B5EF4-FFF2-40B4-BE49-F238E27FC236}">
                <a16:creationId xmlns:a16="http://schemas.microsoft.com/office/drawing/2014/main" id="{F029F123-D9AB-437E-93E0-27D65EB2656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493403" y="910625"/>
            <a:ext cx="3390802" cy="5510053"/>
          </a:xfrm>
        </p:spPr>
      </p:pic>
      <p:sp>
        <p:nvSpPr>
          <p:cNvPr id="4" name="Text Placeholder 3">
            <a:extLst>
              <a:ext uri="{FF2B5EF4-FFF2-40B4-BE49-F238E27FC236}">
                <a16:creationId xmlns:a16="http://schemas.microsoft.com/office/drawing/2014/main" id="{DF49EB77-4F26-4F67-B93C-E519F5DD39B2}"/>
              </a:ext>
            </a:extLst>
          </p:cNvPr>
          <p:cNvSpPr>
            <a:spLocks noGrp="1"/>
          </p:cNvSpPr>
          <p:nvPr>
            <p:ph type="body" sz="half" idx="2"/>
          </p:nvPr>
        </p:nvSpPr>
        <p:spPr/>
        <p:txBody>
          <a:bodyPr>
            <a:normAutofit/>
          </a:bodyPr>
          <a:lstStyle/>
          <a:p>
            <a:pPr algn="r" rtl="1"/>
            <a:r>
              <a:rPr lang="ar-IQ" dirty="0"/>
              <a:t>عموما هي خنافس صغيرة ، بنية اللون ، مسطحة ، تتواجد بكثافة تتراوح ما بين 1.2 إلى 15 مم ، ومعظمها مع تركيبة 5-5-5 قينية. وكثيرا ما الأخاديد أو كاريناي على الرأس و / أو </a:t>
            </a:r>
            <a:r>
              <a:rPr lang="en-GB" dirty="0"/>
              <a:t>pronotum. </a:t>
            </a:r>
            <a:r>
              <a:rPr lang="ar-IQ" dirty="0"/>
              <a:t>العديد من الأجناس لها هوامش جانبية من </a:t>
            </a:r>
            <a:r>
              <a:rPr lang="en-GB" dirty="0"/>
              <a:t>pronotum </a:t>
            </a:r>
            <a:r>
              <a:rPr lang="en-GB" dirty="0" err="1"/>
              <a:t>denticum</a:t>
            </a:r>
            <a:r>
              <a:rPr lang="en-GB" dirty="0"/>
              <a:t> </a:t>
            </a:r>
            <a:r>
              <a:rPr lang="ar-IQ" dirty="0"/>
              <a:t>أو </a:t>
            </a:r>
            <a:r>
              <a:rPr lang="en-GB" dirty="0"/>
              <a:t>denticulate.</a:t>
            </a:r>
            <a:r>
              <a:rPr lang="ar-IQ" dirty="0"/>
              <a:t>، أكبر من الخنافس الملتصقة بشكل كبير مع الهوائيات الطويلة ، ولفظ مستطيل على وجه الخصوص ، معظمها بدون قصب الفك السفلي ، والأعضاء التناسلية الذكرية غير المقلوبة. الذكر معروف من خلال الفخذ الذي يحمل شوكة</a:t>
            </a:r>
            <a:endParaRPr lang="en-GB" dirty="0"/>
          </a:p>
        </p:txBody>
      </p:sp>
      <p:pic>
        <p:nvPicPr>
          <p:cNvPr id="8" name="Picture 7">
            <a:extLst>
              <a:ext uri="{FF2B5EF4-FFF2-40B4-BE49-F238E27FC236}">
                <a16:creationId xmlns:a16="http://schemas.microsoft.com/office/drawing/2014/main" id="{E90EBBAB-18E0-4FB2-A082-1525E69BFC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65816" y="808102"/>
            <a:ext cx="2933796" cy="4733191"/>
          </a:xfrm>
          <a:prstGeom prst="rect">
            <a:avLst/>
          </a:prstGeom>
        </p:spPr>
      </p:pic>
    </p:spTree>
    <p:extLst>
      <p:ext uri="{BB962C8B-B14F-4D97-AF65-F5344CB8AC3E}">
        <p14:creationId xmlns:p14="http://schemas.microsoft.com/office/powerpoint/2010/main" val="4273851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arn(inVertical)">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4">
                                            <p:txEl>
                                              <p:pRg st="0" end="0"/>
                                            </p:txEl>
                                          </p:spTgt>
                                        </p:tgtEl>
                                        <p:attrNameLst>
                                          <p:attrName>style.visibility</p:attrName>
                                        </p:attrNameLst>
                                      </p:cBhvr>
                                      <p:to>
                                        <p:strVal val="visible"/>
                                      </p:to>
                                    </p:set>
                                    <p:animEffect transition="in" filter="barn(inVertical)">
                                      <p:cBhvr>
                                        <p:cTn id="24"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D970E5-24D1-4ADD-8407-A3FC72961B30}"/>
              </a:ext>
            </a:extLst>
          </p:cNvPr>
          <p:cNvSpPr>
            <a:spLocks noGrp="1"/>
          </p:cNvSpPr>
          <p:nvPr>
            <p:ph type="title"/>
          </p:nvPr>
        </p:nvSpPr>
        <p:spPr/>
        <p:txBody>
          <a:bodyPr/>
          <a:lstStyle/>
          <a:p>
            <a:r>
              <a:rPr lang="ar-IQ" dirty="0"/>
              <a:t>عائلة خنافس اللوبيا الجنوبيه</a:t>
            </a:r>
            <a:br>
              <a:rPr lang="ar-IQ" dirty="0"/>
            </a:br>
            <a:r>
              <a:rPr lang="en-US" dirty="0"/>
              <a:t>Family: </a:t>
            </a:r>
            <a:r>
              <a:rPr lang="en-US" dirty="0" err="1"/>
              <a:t>Bruchidae</a:t>
            </a:r>
            <a:br>
              <a:rPr lang="en-US" dirty="0"/>
            </a:br>
            <a:r>
              <a:rPr lang="en-US" dirty="0"/>
              <a:t>Bean beetle</a:t>
            </a:r>
            <a:endParaRPr lang="en-GB" dirty="0"/>
          </a:p>
        </p:txBody>
      </p:sp>
      <p:pic>
        <p:nvPicPr>
          <p:cNvPr id="6" name="Content Placeholder 5">
            <a:extLst>
              <a:ext uri="{FF2B5EF4-FFF2-40B4-BE49-F238E27FC236}">
                <a16:creationId xmlns:a16="http://schemas.microsoft.com/office/drawing/2014/main" id="{199EA63F-AA7D-44DC-A9B4-E91308BD74C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8625" y="284921"/>
            <a:ext cx="3423720" cy="2454742"/>
          </a:xfrm>
        </p:spPr>
      </p:pic>
      <p:sp>
        <p:nvSpPr>
          <p:cNvPr id="4" name="Text Placeholder 3">
            <a:extLst>
              <a:ext uri="{FF2B5EF4-FFF2-40B4-BE49-F238E27FC236}">
                <a16:creationId xmlns:a16="http://schemas.microsoft.com/office/drawing/2014/main" id="{48701E4B-9BBF-4CE5-BAE3-35969B619C2E}"/>
              </a:ext>
            </a:extLst>
          </p:cNvPr>
          <p:cNvSpPr>
            <a:spLocks noGrp="1"/>
          </p:cNvSpPr>
          <p:nvPr>
            <p:ph type="body" sz="half" idx="2"/>
          </p:nvPr>
        </p:nvSpPr>
        <p:spPr/>
        <p:txBody>
          <a:bodyPr>
            <a:normAutofit/>
          </a:bodyPr>
          <a:lstStyle/>
          <a:p>
            <a:pPr algn="r" rtl="1"/>
            <a:r>
              <a:rPr lang="ar-IQ" sz="2800" dirty="0">
                <a:latin typeface="Adobe Arabic" panose="02040503050201020203" pitchFamily="18" charset="-78"/>
                <a:cs typeface="Adobe Arabic" panose="02040503050201020203" pitchFamily="18" charset="-78"/>
              </a:rPr>
              <a:t>سوس الحبة عمومًا مدمجة وشكل بيضاوي الشكل ، مع رؤوس صغيرة منحنية بعض الشيء. تتراوح الأحجام من 1 إلى 22 ملم لبعض الأنواع الاستوائية. الألوان عادة ما تكون سوداء أو بنية اللون ، وغالبا ما تكون مع أنماط مرقشة. على الرغم من أن الفك الأسفل يمكن أن يكون مستطيلًا ، إلا أنه لا يمتلك طنفًا طويلًا من السلالات الحقيقية.</a:t>
            </a:r>
          </a:p>
          <a:p>
            <a:pPr algn="r" rtl="1"/>
            <a:endParaRPr lang="ar-IQ" dirty="0"/>
          </a:p>
          <a:p>
            <a:pPr algn="r" rtl="1"/>
            <a:endParaRPr lang="en-GB" dirty="0"/>
          </a:p>
        </p:txBody>
      </p:sp>
      <p:pic>
        <p:nvPicPr>
          <p:cNvPr id="8" name="Picture 7">
            <a:extLst>
              <a:ext uri="{FF2B5EF4-FFF2-40B4-BE49-F238E27FC236}">
                <a16:creationId xmlns:a16="http://schemas.microsoft.com/office/drawing/2014/main" id="{488F3A84-AEF7-4B01-AEB3-402180B742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99943" y="2559165"/>
            <a:ext cx="2342909" cy="3309824"/>
          </a:xfrm>
          <a:prstGeom prst="rect">
            <a:avLst/>
          </a:prstGeom>
        </p:spPr>
      </p:pic>
    </p:spTree>
    <p:extLst>
      <p:ext uri="{BB962C8B-B14F-4D97-AF65-F5344CB8AC3E}">
        <p14:creationId xmlns:p14="http://schemas.microsoft.com/office/powerpoint/2010/main" val="1252941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anim calcmode="lin" valueType="num">
                                      <p:cBhvr additive="base">
                                        <p:cTn id="21"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ppt_x"/>
                                          </p:val>
                                        </p:tav>
                                        <p:tav tm="100000">
                                          <p:val>
                                            <p:strVal val="#ppt_x"/>
                                          </p:val>
                                        </p:tav>
                                      </p:tavLst>
                                    </p:anim>
                                    <p:anim calcmode="lin" valueType="num">
                                      <p:cBhvr additive="base">
                                        <p:cTn id="2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711ED3-498F-4A0F-8468-72AC95A03D91}"/>
              </a:ext>
            </a:extLst>
          </p:cNvPr>
          <p:cNvSpPr>
            <a:spLocks noGrp="1"/>
          </p:cNvSpPr>
          <p:nvPr>
            <p:ph type="title"/>
          </p:nvPr>
        </p:nvSpPr>
        <p:spPr/>
        <p:txBody>
          <a:bodyPr/>
          <a:lstStyle/>
          <a:p>
            <a:r>
              <a:rPr lang="ar-IQ" dirty="0"/>
              <a:t>عائلة الخنافس السوسة</a:t>
            </a:r>
            <a:br>
              <a:rPr lang="ar-IQ" dirty="0"/>
            </a:br>
            <a:r>
              <a:rPr lang="en-US" dirty="0"/>
              <a:t>Family: Curculionidae</a:t>
            </a:r>
            <a:br>
              <a:rPr lang="en-US" dirty="0"/>
            </a:br>
            <a:endParaRPr lang="en-GB" dirty="0"/>
          </a:p>
        </p:txBody>
      </p:sp>
      <p:pic>
        <p:nvPicPr>
          <p:cNvPr id="6" name="Content Placeholder 5">
            <a:extLst>
              <a:ext uri="{FF2B5EF4-FFF2-40B4-BE49-F238E27FC236}">
                <a16:creationId xmlns:a16="http://schemas.microsoft.com/office/drawing/2014/main" id="{E9D76452-D07D-4651-9810-275E854037B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454887" y="1119366"/>
            <a:ext cx="3328919" cy="2665788"/>
          </a:xfrm>
        </p:spPr>
      </p:pic>
      <p:sp>
        <p:nvSpPr>
          <p:cNvPr id="4" name="Text Placeholder 3">
            <a:extLst>
              <a:ext uri="{FF2B5EF4-FFF2-40B4-BE49-F238E27FC236}">
                <a16:creationId xmlns:a16="http://schemas.microsoft.com/office/drawing/2014/main" id="{C5DF279C-2F89-4C4D-9668-0FA518BA84F2}"/>
              </a:ext>
            </a:extLst>
          </p:cNvPr>
          <p:cNvSpPr>
            <a:spLocks noGrp="1"/>
          </p:cNvSpPr>
          <p:nvPr>
            <p:ph type="body" sz="half" idx="2"/>
          </p:nvPr>
        </p:nvSpPr>
        <p:spPr/>
        <p:txBody>
          <a:bodyPr>
            <a:normAutofit lnSpcReduction="10000"/>
          </a:bodyPr>
          <a:lstStyle/>
          <a:p>
            <a:pPr algn="r" rtl="1"/>
            <a:r>
              <a:rPr lang="ar-IQ" sz="2400" dirty="0">
                <a:latin typeface="Adobe Arabic" panose="02040503050201020203" pitchFamily="18" charset="-78"/>
                <a:cs typeface="Adobe Arabic" panose="02040503050201020203" pitchFamily="18" charset="-78"/>
              </a:rPr>
              <a:t>هم معترف بهم من قبل خطمهم الطويلة المميزة يكون لـ </a:t>
            </a:r>
            <a:r>
              <a:rPr lang="en-GB" sz="2400" dirty="0">
                <a:latin typeface="Adobe Arabic" panose="02040503050201020203" pitchFamily="18" charset="-78"/>
                <a:cs typeface="Adobe Arabic" panose="02040503050201020203" pitchFamily="18" charset="-78"/>
              </a:rPr>
              <a:t>curculionids </a:t>
            </a:r>
            <a:r>
              <a:rPr lang="ar-IQ" sz="2400" dirty="0">
                <a:latin typeface="Adobe Arabic" panose="02040503050201020203" pitchFamily="18" charset="-78"/>
                <a:cs typeface="Adobe Arabic" panose="02040503050201020203" pitchFamily="18" charset="-78"/>
              </a:rPr>
              <a:t>تنوع كبير من الشكل والحجم ، مع أطوال البالغون من 1 إلى 40 ملم (0.04 إلى 1.57 بوصة).</a:t>
            </a:r>
          </a:p>
          <a:p>
            <a:pPr algn="r" rtl="1"/>
            <a:r>
              <a:rPr lang="ar-IQ" sz="2400" dirty="0">
                <a:latin typeface="Adobe Arabic" panose="02040503050201020203" pitchFamily="18" charset="-78"/>
                <a:cs typeface="Adobe Arabic" panose="02040503050201020203" pitchFamily="18" charset="-78"/>
              </a:rPr>
              <a:t>السوس هي تقريبا مغذيات نباتية ، ومعظم الأنواع ترتبط بمجموعة ضيقة من المضيفين ، في كثير من الحالات تعيش فقط على نوع واحد. مع العديد من الأنواع لتصنيف وأكثر من 400 جنسا ، وتصنيف هذه العائلة معقدة للغاية ، والكتاب يختلفون على عدد ومكان مختلف الأسر ، والقبائل ، وتحت الفروع.</a:t>
            </a:r>
          </a:p>
          <a:p>
            <a:pPr algn="r" rtl="1"/>
            <a:endParaRPr lang="ar-IQ" dirty="0"/>
          </a:p>
          <a:p>
            <a:pPr algn="r" rtl="1"/>
            <a:endParaRPr lang="en-GB" dirty="0"/>
          </a:p>
        </p:txBody>
      </p:sp>
      <p:pic>
        <p:nvPicPr>
          <p:cNvPr id="8" name="Picture 7">
            <a:extLst>
              <a:ext uri="{FF2B5EF4-FFF2-40B4-BE49-F238E27FC236}">
                <a16:creationId xmlns:a16="http://schemas.microsoft.com/office/drawing/2014/main" id="{1F17F0DD-852D-43AF-B5B5-A4D6E5DAF2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00712" y="3813986"/>
            <a:ext cx="3328919" cy="2227349"/>
          </a:xfrm>
          <a:prstGeom prst="rect">
            <a:avLst/>
          </a:prstGeom>
        </p:spPr>
      </p:pic>
    </p:spTree>
    <p:extLst>
      <p:ext uri="{BB962C8B-B14F-4D97-AF65-F5344CB8AC3E}">
        <p14:creationId xmlns:p14="http://schemas.microsoft.com/office/powerpoint/2010/main" val="1946114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arn(inVertical)">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4">
                                            <p:txEl>
                                              <p:pRg st="0" end="0"/>
                                            </p:txEl>
                                          </p:spTgt>
                                        </p:tgtEl>
                                        <p:attrNameLst>
                                          <p:attrName>style.visibility</p:attrName>
                                        </p:attrNameLst>
                                      </p:cBhvr>
                                      <p:to>
                                        <p:strVal val="visible"/>
                                      </p:to>
                                    </p:set>
                                    <p:anim calcmode="lin" valueType="num">
                                      <p:cBhvr additive="base">
                                        <p:cTn id="24"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4">
                                            <p:txEl>
                                              <p:pRg st="1" end="1"/>
                                            </p:txEl>
                                          </p:spTgt>
                                        </p:tgtEl>
                                        <p:attrNameLst>
                                          <p:attrName>style.visibility</p:attrName>
                                        </p:attrNameLst>
                                      </p:cBhvr>
                                      <p:to>
                                        <p:strVal val="visible"/>
                                      </p:to>
                                    </p:set>
                                    <p:animEffect transition="in" filter="barn(inVertical)">
                                      <p:cBhvr>
                                        <p:cTn id="30"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6D29F3-CE8B-417E-9107-30DC2999C06B}"/>
              </a:ext>
            </a:extLst>
          </p:cNvPr>
          <p:cNvSpPr>
            <a:spLocks noGrp="1"/>
          </p:cNvSpPr>
          <p:nvPr>
            <p:ph type="title"/>
          </p:nvPr>
        </p:nvSpPr>
        <p:spPr/>
        <p:txBody>
          <a:bodyPr>
            <a:normAutofit/>
          </a:bodyPr>
          <a:lstStyle/>
          <a:p>
            <a:r>
              <a:rPr lang="ar-IQ" sz="2400" dirty="0"/>
              <a:t>عائلة الخنافس ذات القرون الطويلة</a:t>
            </a:r>
            <a:br>
              <a:rPr lang="ar-IQ" sz="2400" dirty="0"/>
            </a:br>
            <a:r>
              <a:rPr lang="en-US" sz="2400" dirty="0"/>
              <a:t>Family: </a:t>
            </a:r>
            <a:r>
              <a:rPr lang="en-US" sz="2400" dirty="0" err="1"/>
              <a:t>Cermbacidae</a:t>
            </a:r>
            <a:br>
              <a:rPr lang="en-US" sz="2400" dirty="0"/>
            </a:br>
            <a:endParaRPr lang="en-GB" sz="2400" dirty="0"/>
          </a:p>
        </p:txBody>
      </p:sp>
      <p:pic>
        <p:nvPicPr>
          <p:cNvPr id="6" name="Content Placeholder 5">
            <a:extLst>
              <a:ext uri="{FF2B5EF4-FFF2-40B4-BE49-F238E27FC236}">
                <a16:creationId xmlns:a16="http://schemas.microsoft.com/office/drawing/2014/main" id="{D2C6A1C0-4CC1-472B-BD24-6FD8C832E9F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647584" y="1098480"/>
            <a:ext cx="2065820" cy="3399749"/>
          </a:xfrm>
        </p:spPr>
      </p:pic>
      <p:sp>
        <p:nvSpPr>
          <p:cNvPr id="4" name="Text Placeholder 3">
            <a:extLst>
              <a:ext uri="{FF2B5EF4-FFF2-40B4-BE49-F238E27FC236}">
                <a16:creationId xmlns:a16="http://schemas.microsoft.com/office/drawing/2014/main" id="{A3BC3D43-DEAE-4337-9B27-E269A6DE3629}"/>
              </a:ext>
            </a:extLst>
          </p:cNvPr>
          <p:cNvSpPr>
            <a:spLocks noGrp="1"/>
          </p:cNvSpPr>
          <p:nvPr>
            <p:ph type="body" sz="half" idx="2"/>
          </p:nvPr>
        </p:nvSpPr>
        <p:spPr>
          <a:xfrm>
            <a:off x="559351" y="2189921"/>
            <a:ext cx="3932237" cy="3811588"/>
          </a:xfrm>
        </p:spPr>
        <p:txBody>
          <a:bodyPr>
            <a:normAutofit/>
          </a:bodyPr>
          <a:lstStyle/>
          <a:p>
            <a:pPr algn="r" rtl="1"/>
            <a:r>
              <a:rPr lang="ar-IQ" sz="2000" dirty="0">
                <a:latin typeface="Adobe Arabic" panose="02040503050201020203" pitchFamily="18" charset="-78"/>
                <a:cs typeface="Adobe Arabic" panose="02040503050201020203" pitchFamily="18" charset="-78"/>
              </a:rPr>
              <a:t>تعد الخنافس ذات القرن الطويل (</a:t>
            </a:r>
            <a:r>
              <a:rPr lang="en-GB" sz="2000" dirty="0" err="1">
                <a:latin typeface="Adobe Arabic" panose="02040503050201020203" pitchFamily="18" charset="-78"/>
                <a:cs typeface="Adobe Arabic" panose="02040503050201020203" pitchFamily="18" charset="-78"/>
              </a:rPr>
              <a:t>Cerambycidae</a:t>
            </a:r>
            <a:r>
              <a:rPr lang="en-GB" sz="2000" dirty="0">
                <a:latin typeface="Adobe Arabic" panose="02040503050201020203" pitchFamily="18" charset="-78"/>
                <a:cs typeface="Adobe Arabic" panose="02040503050201020203" pitchFamily="18" charset="-78"/>
              </a:rPr>
              <a:t>) ، </a:t>
            </a:r>
            <a:r>
              <a:rPr lang="ar-IQ" sz="2000" dirty="0">
                <a:latin typeface="Adobe Arabic" panose="02040503050201020203" pitchFamily="18" charset="-78"/>
                <a:cs typeface="Adobe Arabic" panose="02040503050201020203" pitchFamily="18" charset="-78"/>
              </a:rPr>
              <a:t>والتي تعرف أيضًا باسم خنفساء طويلة القرن </a:t>
            </a:r>
            <a:r>
              <a:rPr lang="en-GB" sz="2000" dirty="0">
                <a:latin typeface="Adobe Arabic" panose="02040503050201020203" pitchFamily="18" charset="-78"/>
                <a:cs typeface="Adobe Arabic" panose="02040503050201020203" pitchFamily="18" charset="-78"/>
              </a:rPr>
              <a:t>Longhorn)</a:t>
            </a:r>
            <a:r>
              <a:rPr lang="ar-IQ" sz="2000" dirty="0">
                <a:latin typeface="Adobe Arabic" panose="02040503050201020203" pitchFamily="18" charset="-78"/>
                <a:cs typeface="Adobe Arabic" panose="02040503050201020203" pitchFamily="18" charset="-78"/>
              </a:rPr>
              <a:t>)</a:t>
            </a:r>
            <a:r>
              <a:rPr lang="en-GB" sz="2000" dirty="0">
                <a:latin typeface="Adobe Arabic" panose="02040503050201020203" pitchFamily="18" charset="-78"/>
                <a:cs typeface="Adobe Arabic" panose="02040503050201020203" pitchFamily="18" charset="-78"/>
              </a:rPr>
              <a:t> ، </a:t>
            </a:r>
            <a:r>
              <a:rPr lang="ar-IQ" sz="2000" dirty="0">
                <a:latin typeface="Adobe Arabic" panose="02040503050201020203" pitchFamily="18" charset="-78"/>
                <a:cs typeface="Adobe Arabic" panose="02040503050201020203" pitchFamily="18" charset="-78"/>
              </a:rPr>
              <a:t>عائلة عالمية من الخنافس ، [2] تتميز عادة باللوامس الطويلة جدًا ، والتي عادة ما تكون أو أطول من جسم الخنفساء. غير أن اللوامس في مختلف أفراد الأسرة قصيرة جداً (مثل نياندرا برونيا) ، ويمكن أن يكون من الصعب التمييز بين هذه الأنواع وبين عائلات الخنافس ذات الصلة مثل </a:t>
            </a:r>
            <a:r>
              <a:rPr lang="en-GB" sz="2000" dirty="0" err="1">
                <a:latin typeface="Adobe Arabic" panose="02040503050201020203" pitchFamily="18" charset="-78"/>
                <a:cs typeface="Adobe Arabic" panose="02040503050201020203" pitchFamily="18" charset="-78"/>
              </a:rPr>
              <a:t>Chrysomelidae</a:t>
            </a:r>
            <a:r>
              <a:rPr lang="en-GB" sz="2000" dirty="0">
                <a:latin typeface="Adobe Arabic" panose="02040503050201020203" pitchFamily="18" charset="-78"/>
                <a:cs typeface="Adobe Arabic" panose="02040503050201020203" pitchFamily="18" charset="-78"/>
              </a:rPr>
              <a:t>. </a:t>
            </a:r>
            <a:r>
              <a:rPr lang="ar-IQ" sz="2000" dirty="0">
                <a:latin typeface="Adobe Arabic" panose="02040503050201020203" pitchFamily="18" charset="-78"/>
                <a:cs typeface="Adobe Arabic" panose="02040503050201020203" pitchFamily="18" charset="-78"/>
              </a:rPr>
              <a:t>الأسرة كبيرة ، مع أكثر من 26000 نوع وصفها ، أكثر بقليل من النصف من نصف الكرة الشرقي. العديد من الآفات خطيرة. كانت اليرقات ، التي يطلق عليها حبيبات ذات رؤوس مدببة ، تحمل في الخشب ، حيث يمكن أن تسبب أضرارًا كبيرة للأشجار الحية أو الخشب غير المعالج.</a:t>
            </a:r>
            <a:endParaRPr lang="en-GB" sz="2000" dirty="0">
              <a:latin typeface="Adobe Arabic" panose="02040503050201020203" pitchFamily="18" charset="-78"/>
              <a:cs typeface="Adobe Arabic" panose="02040503050201020203" pitchFamily="18" charset="-78"/>
            </a:endParaRPr>
          </a:p>
        </p:txBody>
      </p:sp>
      <p:pic>
        <p:nvPicPr>
          <p:cNvPr id="8" name="Picture 7">
            <a:extLst>
              <a:ext uri="{FF2B5EF4-FFF2-40B4-BE49-F238E27FC236}">
                <a16:creationId xmlns:a16="http://schemas.microsoft.com/office/drawing/2014/main" id="{F0EB73EA-257D-4BAF-8128-1A77AF33AC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84269" y="3108602"/>
            <a:ext cx="3071415" cy="2760386"/>
          </a:xfrm>
          <a:prstGeom prst="rect">
            <a:avLst/>
          </a:prstGeom>
        </p:spPr>
      </p:pic>
    </p:spTree>
    <p:extLst>
      <p:ext uri="{BB962C8B-B14F-4D97-AF65-F5344CB8AC3E}">
        <p14:creationId xmlns:p14="http://schemas.microsoft.com/office/powerpoint/2010/main" val="1833669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arn(inVertical)">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4">
                                            <p:txEl>
                                              <p:pRg st="0" end="0"/>
                                            </p:txEl>
                                          </p:spTgt>
                                        </p:tgtEl>
                                        <p:attrNameLst>
                                          <p:attrName>style.visibility</p:attrName>
                                        </p:attrNameLst>
                                      </p:cBhvr>
                                      <p:to>
                                        <p:strVal val="visible"/>
                                      </p:to>
                                    </p:set>
                                    <p:animEffect transition="in" filter="barn(inVertical)">
                                      <p:cBhvr>
                                        <p:cTn id="24"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A7CEF4-5380-423E-A434-8E0139183520}"/>
              </a:ext>
            </a:extLst>
          </p:cNvPr>
          <p:cNvSpPr>
            <a:spLocks noGrp="1"/>
          </p:cNvSpPr>
          <p:nvPr>
            <p:ph type="title"/>
          </p:nvPr>
        </p:nvSpPr>
        <p:spPr/>
        <p:txBody>
          <a:bodyPr/>
          <a:lstStyle/>
          <a:p>
            <a:pPr algn="ctr" rtl="1"/>
            <a:r>
              <a:rPr lang="ar-IQ" dirty="0"/>
              <a:t>صفات رتبة الخنافس</a:t>
            </a:r>
            <a:endParaRPr lang="en-GB" dirty="0"/>
          </a:p>
        </p:txBody>
      </p:sp>
      <p:sp>
        <p:nvSpPr>
          <p:cNvPr id="3" name="Content Placeholder 2">
            <a:extLst>
              <a:ext uri="{FF2B5EF4-FFF2-40B4-BE49-F238E27FC236}">
                <a16:creationId xmlns:a16="http://schemas.microsoft.com/office/drawing/2014/main" id="{9356BB73-5FDC-41B2-A081-BEA4A79A5BD6}"/>
              </a:ext>
            </a:extLst>
          </p:cNvPr>
          <p:cNvSpPr>
            <a:spLocks noGrp="1"/>
          </p:cNvSpPr>
          <p:nvPr>
            <p:ph idx="1"/>
          </p:nvPr>
        </p:nvSpPr>
        <p:spPr/>
        <p:txBody>
          <a:bodyPr>
            <a:normAutofit fontScale="70000" lnSpcReduction="20000"/>
          </a:bodyPr>
          <a:lstStyle/>
          <a:p>
            <a:pPr algn="r" rtl="1">
              <a:lnSpc>
                <a:spcPct val="107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ar-IQ" sz="4400" dirty="0">
                <a:latin typeface="Adobe Arabic" panose="02040503050201020203" pitchFamily="18" charset="-78"/>
                <a:ea typeface="Calibri" panose="020F0502020204030204" pitchFamily="34" charset="0"/>
                <a:cs typeface="Adobe Arabic" panose="02040503050201020203" pitchFamily="18" charset="-78"/>
              </a:rPr>
              <a:t>عادةً ما تحتوي الخنافس على هيكل خارجي شديد الصعوبة بما في ذلك الاجنحة الاماميه والتي تعرف بال  </a:t>
            </a:r>
            <a:r>
              <a:rPr lang="en-GB" sz="4400" dirty="0">
                <a:latin typeface="Adobe Arabic" panose="02040503050201020203" pitchFamily="18" charset="-78"/>
                <a:ea typeface="Calibri" panose="020F0502020204030204" pitchFamily="34" charset="0"/>
                <a:cs typeface="Adobe Arabic" panose="02040503050201020203" pitchFamily="18" charset="-78"/>
              </a:rPr>
              <a:t>elytra،</a:t>
            </a:r>
          </a:p>
          <a:p>
            <a:pPr marL="0" indent="0" algn="r" rtl="1">
              <a:lnSpc>
                <a:spcPct val="107000"/>
              </a:lnSpc>
              <a:spcAft>
                <a:spcPts val="0"/>
              </a:spcAft>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GB" sz="4400" dirty="0">
                <a:latin typeface="Adobe Arabic" panose="02040503050201020203" pitchFamily="18" charset="-78"/>
                <a:ea typeface="Calibri" panose="020F0502020204030204" pitchFamily="34" charset="0"/>
                <a:cs typeface="Adobe Arabic" panose="02040503050201020203" pitchFamily="18" charset="-78"/>
              </a:rPr>
              <a:t> </a:t>
            </a:r>
            <a:r>
              <a:rPr lang="ar-IQ" sz="4400" dirty="0">
                <a:latin typeface="Adobe Arabic" panose="02040503050201020203" pitchFamily="18" charset="-78"/>
                <a:ea typeface="Calibri" panose="020F0502020204030204" pitchFamily="34" charset="0"/>
                <a:cs typeface="Adobe Arabic" panose="02040503050201020203" pitchFamily="18" charset="-78"/>
              </a:rPr>
              <a:t>. البطن مغطاة بالاجنحة الا ان البعض قد تظهر مجموعة من الحلقات البطنية غير مغطاة</a:t>
            </a:r>
          </a:p>
          <a:p>
            <a:pPr algn="r" rtl="1">
              <a:lnSpc>
                <a:spcPct val="107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ar-IQ" sz="4400" dirty="0">
                <a:latin typeface="Adobe Arabic" panose="02040503050201020203" pitchFamily="18" charset="-78"/>
                <a:ea typeface="Calibri" panose="020F0502020204030204" pitchFamily="34" charset="0"/>
                <a:cs typeface="Adobe Arabic" panose="02040503050201020203" pitchFamily="18" charset="-78"/>
              </a:rPr>
              <a:t> الخنافس هي داخلية تطور الاجنحة</a:t>
            </a:r>
            <a:r>
              <a:rPr lang="en-GB" sz="4400" dirty="0">
                <a:latin typeface="Adobe Arabic" panose="02040503050201020203" pitchFamily="18" charset="-78"/>
                <a:ea typeface="Calibri" panose="020F0502020204030204" pitchFamily="34" charset="0"/>
                <a:cs typeface="Adobe Arabic" panose="02040503050201020203" pitchFamily="18" charset="-78"/>
              </a:rPr>
              <a:t> ، </a:t>
            </a:r>
            <a:r>
              <a:rPr lang="ar-IQ" sz="4400" dirty="0">
                <a:latin typeface="Adobe Arabic" panose="02040503050201020203" pitchFamily="18" charset="-78"/>
                <a:ea typeface="Calibri" panose="020F0502020204030204" pitchFamily="34" charset="0"/>
                <a:cs typeface="Adobe Arabic" panose="02040503050201020203" pitchFamily="18" charset="-78"/>
              </a:rPr>
              <a:t>مما يعني أنها تخضع لتحول كامل ، اذ تمر بسلسلة من التغييرات الظاهرة والمفاجئة نسبيا في بنية الجسم بين الفقس والطور البالغ بعد مرحلة العذراء الطويلة نسبيا. والذكور يمتلكون الفك المفترس بشكل كبير والتي يستخدمونها اما لمسك الفريسة وتقطيعها او للدفاع. العديد من الخنافس `ذات الوان زاهية وأنماط التحذير من سميتها ، </a:t>
            </a:r>
          </a:p>
          <a:p>
            <a:pPr algn="r" rtl="1">
              <a:lnSpc>
                <a:spcPct val="107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ar-IQ" sz="4400" dirty="0">
                <a:latin typeface="Adobe Arabic" panose="02040503050201020203" pitchFamily="18" charset="-78"/>
                <a:ea typeface="Calibri" panose="020F0502020204030204" pitchFamily="34" charset="0"/>
                <a:cs typeface="Adobe Arabic" panose="02040503050201020203" pitchFamily="18" charset="-78"/>
              </a:rPr>
              <a:t>في حين أن البعض الآخر يحاكي </a:t>
            </a:r>
            <a:r>
              <a:rPr lang="en-GB" sz="4400" dirty="0">
                <a:latin typeface="Adobe Arabic" panose="02040503050201020203" pitchFamily="18" charset="-78"/>
                <a:ea typeface="Calibri" panose="020F0502020204030204" pitchFamily="34" charset="0"/>
                <a:cs typeface="Adobe Arabic" panose="02040503050201020203" pitchFamily="18" charset="-78"/>
              </a:rPr>
              <a:t>Batesian </a:t>
            </a:r>
            <a:r>
              <a:rPr lang="ar-IQ" sz="4400" dirty="0">
                <a:latin typeface="Adobe Arabic" panose="02040503050201020203" pitchFamily="18" charset="-78"/>
                <a:ea typeface="Calibri" panose="020F0502020204030204" pitchFamily="34" charset="0"/>
                <a:cs typeface="Adobe Arabic" panose="02040503050201020203" pitchFamily="18" charset="-78"/>
              </a:rPr>
              <a:t> البيئة  وتلك وسيلة لمسك الفرائس. العديد من الخنافس ، بما في ذلك تلك التي تعيش في الأماكن الرملية ، لديها تمويه فعال</a:t>
            </a:r>
          </a:p>
          <a:p>
            <a:pPr algn="r" rtl="1">
              <a:lnSpc>
                <a:spcPct val="107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endParaRPr lang="en-GB" sz="4400" dirty="0">
              <a:latin typeface="Adobe Arabic" panose="02040503050201020203" pitchFamily="18" charset="-78"/>
              <a:ea typeface="Calibri" panose="020F0502020204030204" pitchFamily="34" charset="0"/>
              <a:cs typeface="Adobe Arabic" panose="02040503050201020203" pitchFamily="18" charset="-78"/>
            </a:endParaRPr>
          </a:p>
        </p:txBody>
      </p:sp>
    </p:spTree>
    <p:extLst>
      <p:ext uri="{BB962C8B-B14F-4D97-AF65-F5344CB8AC3E}">
        <p14:creationId xmlns:p14="http://schemas.microsoft.com/office/powerpoint/2010/main" val="3001440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5C65C-55CC-4319-95A2-189B0307CAE4}"/>
              </a:ext>
            </a:extLst>
          </p:cNvPr>
          <p:cNvSpPr>
            <a:spLocks noGrp="1"/>
          </p:cNvSpPr>
          <p:nvPr>
            <p:ph type="title"/>
          </p:nvPr>
        </p:nvSpPr>
        <p:spPr/>
        <p:txBody>
          <a:bodyPr/>
          <a:lstStyle/>
          <a:p>
            <a:pPr algn="r" rtl="1"/>
            <a:r>
              <a:rPr lang="ar-IQ" dirty="0"/>
              <a:t>رتيبات الخنافس   </a:t>
            </a:r>
            <a:r>
              <a:rPr lang="en-US" dirty="0"/>
              <a:t>Coleoptera’s  Orders            </a:t>
            </a:r>
            <a:endParaRPr lang="en-GB" dirty="0"/>
          </a:p>
        </p:txBody>
      </p:sp>
      <p:graphicFrame>
        <p:nvGraphicFramePr>
          <p:cNvPr id="5" name="Content Placeholder 4">
            <a:extLst>
              <a:ext uri="{FF2B5EF4-FFF2-40B4-BE49-F238E27FC236}">
                <a16:creationId xmlns:a16="http://schemas.microsoft.com/office/drawing/2014/main" id="{5B501ABD-0A0D-4183-9194-8B9DAFE2116A}"/>
              </a:ext>
            </a:extLst>
          </p:cNvPr>
          <p:cNvGraphicFramePr>
            <a:graphicFrameLocks noGrp="1"/>
          </p:cNvGraphicFramePr>
          <p:nvPr>
            <p:ph idx="1"/>
            <p:extLst>
              <p:ext uri="{D42A27DB-BD31-4B8C-83A1-F6EECF244321}">
                <p14:modId xmlns:p14="http://schemas.microsoft.com/office/powerpoint/2010/main" val="839658757"/>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25434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1000" fill="hold"/>
                                        <p:tgtEl>
                                          <p:spTgt spid="5"/>
                                        </p:tgtEl>
                                        <p:attrNameLst>
                                          <p:attrName>ppt_w</p:attrName>
                                        </p:attrNameLst>
                                      </p:cBhvr>
                                      <p:tavLst>
                                        <p:tav tm="0">
                                          <p:val>
                                            <p:fltVal val="0"/>
                                          </p:val>
                                        </p:tav>
                                        <p:tav tm="100000">
                                          <p:val>
                                            <p:strVal val="#ppt_w"/>
                                          </p:val>
                                        </p:tav>
                                      </p:tavLst>
                                    </p:anim>
                                    <p:anim calcmode="lin" valueType="num">
                                      <p:cBhvr>
                                        <p:cTn id="15" dur="1000" fill="hold"/>
                                        <p:tgtEl>
                                          <p:spTgt spid="5"/>
                                        </p:tgtEl>
                                        <p:attrNameLst>
                                          <p:attrName>ppt_h</p:attrName>
                                        </p:attrNameLst>
                                      </p:cBhvr>
                                      <p:tavLst>
                                        <p:tav tm="0">
                                          <p:val>
                                            <p:fltVal val="0"/>
                                          </p:val>
                                        </p:tav>
                                        <p:tav tm="100000">
                                          <p:val>
                                            <p:strVal val="#ppt_h"/>
                                          </p:val>
                                        </p:tav>
                                      </p:tavLst>
                                    </p:anim>
                                    <p:anim calcmode="lin" valueType="num">
                                      <p:cBhvr>
                                        <p:cTn id="16" dur="1000" fill="hold"/>
                                        <p:tgtEl>
                                          <p:spTgt spid="5"/>
                                        </p:tgtEl>
                                        <p:attrNameLst>
                                          <p:attrName>style.rotation</p:attrName>
                                        </p:attrNameLst>
                                      </p:cBhvr>
                                      <p:tavLst>
                                        <p:tav tm="0">
                                          <p:val>
                                            <p:fltVal val="90"/>
                                          </p:val>
                                        </p:tav>
                                        <p:tav tm="100000">
                                          <p:val>
                                            <p:fltVal val="0"/>
                                          </p:val>
                                        </p:tav>
                                      </p:tavLst>
                                    </p:anim>
                                    <p:animEffect transition="in" filter="fade">
                                      <p:cBhvr>
                                        <p:cTn id="1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5" grpId="0">
        <p:bldAsOne/>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FEEAE5-25C8-4E78-95DD-D9F2D30064F1}"/>
              </a:ext>
            </a:extLst>
          </p:cNvPr>
          <p:cNvSpPr>
            <a:spLocks noGrp="1"/>
          </p:cNvSpPr>
          <p:nvPr>
            <p:ph type="title"/>
          </p:nvPr>
        </p:nvSpPr>
        <p:spPr/>
        <p:txBody>
          <a:bodyPr/>
          <a:lstStyle/>
          <a:p>
            <a:r>
              <a:rPr lang="ar-IQ" dirty="0"/>
              <a:t>مقارنة بين اكلة اللحوم و متعددة التغذية            </a:t>
            </a:r>
            <a:endParaRPr lang="en-US" dirty="0"/>
          </a:p>
        </p:txBody>
      </p:sp>
      <p:graphicFrame>
        <p:nvGraphicFramePr>
          <p:cNvPr id="3" name="Table 2">
            <a:extLst>
              <a:ext uri="{FF2B5EF4-FFF2-40B4-BE49-F238E27FC236}">
                <a16:creationId xmlns:a16="http://schemas.microsoft.com/office/drawing/2014/main" id="{3312C5F5-80DE-4F70-9A05-7DB498FFB3D0}"/>
              </a:ext>
            </a:extLst>
          </p:cNvPr>
          <p:cNvGraphicFramePr>
            <a:graphicFrameLocks noGrp="1"/>
          </p:cNvGraphicFramePr>
          <p:nvPr>
            <p:extLst>
              <p:ext uri="{D42A27DB-BD31-4B8C-83A1-F6EECF244321}">
                <p14:modId xmlns:p14="http://schemas.microsoft.com/office/powerpoint/2010/main" val="708706360"/>
              </p:ext>
            </p:extLst>
          </p:nvPr>
        </p:nvGraphicFramePr>
        <p:xfrm>
          <a:off x="1022888" y="1983783"/>
          <a:ext cx="9686441" cy="4124358"/>
        </p:xfrm>
        <a:graphic>
          <a:graphicData uri="http://schemas.openxmlformats.org/drawingml/2006/table">
            <a:tbl>
              <a:tblPr firstRow="1" firstCol="1" bandRow="1"/>
              <a:tblGrid>
                <a:gridCol w="4802721">
                  <a:extLst>
                    <a:ext uri="{9D8B030D-6E8A-4147-A177-3AD203B41FA5}">
                      <a16:colId xmlns:a16="http://schemas.microsoft.com/office/drawing/2014/main" val="2154201874"/>
                    </a:ext>
                  </a:extLst>
                </a:gridCol>
                <a:gridCol w="4883720">
                  <a:extLst>
                    <a:ext uri="{9D8B030D-6E8A-4147-A177-3AD203B41FA5}">
                      <a16:colId xmlns:a16="http://schemas.microsoft.com/office/drawing/2014/main" val="3617217196"/>
                    </a:ext>
                  </a:extLst>
                </a:gridCol>
              </a:tblGrid>
              <a:tr h="504546">
                <a:tc>
                  <a:txBody>
                    <a:bodyPr/>
                    <a:lstStyle/>
                    <a:p>
                      <a:pPr marL="0" marR="0" algn="ctr">
                        <a:lnSpc>
                          <a:spcPct val="107000"/>
                        </a:lnSpc>
                        <a:spcBef>
                          <a:spcPts val="0"/>
                        </a:spcBef>
                        <a:spcAft>
                          <a:spcPts val="0"/>
                        </a:spcAft>
                      </a:pPr>
                      <a:r>
                        <a:rPr lang="ar-SA" sz="2800">
                          <a:effectLst/>
                          <a:latin typeface="Calibri" panose="020F0502020204030204" pitchFamily="34" charset="0"/>
                          <a:ea typeface="Calibri" panose="020F0502020204030204" pitchFamily="34" charset="0"/>
                          <a:cs typeface="Times New Roman" panose="02020603050405020304" pitchFamily="18" charset="0"/>
                        </a:rPr>
                        <a:t>رتيبة الخنافس متعددة التغذية</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gn="ctr">
                        <a:lnSpc>
                          <a:spcPct val="107000"/>
                        </a:lnSpc>
                        <a:spcBef>
                          <a:spcPts val="0"/>
                        </a:spcBef>
                        <a:spcAft>
                          <a:spcPts val="0"/>
                        </a:spcAft>
                      </a:pPr>
                      <a:r>
                        <a:rPr lang="ar-IQ" sz="2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رتيبة الخنافس اكلة اللحوم</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1209380486"/>
                  </a:ext>
                </a:extLst>
              </a:tr>
              <a:tr h="504546">
                <a:tc>
                  <a:txBody>
                    <a:bodyPr/>
                    <a:lstStyle/>
                    <a:p>
                      <a:pPr marL="0" marR="0" algn="r">
                        <a:lnSpc>
                          <a:spcPct val="107000"/>
                        </a:lnSpc>
                        <a:spcBef>
                          <a:spcPts val="0"/>
                        </a:spcBef>
                        <a:spcAft>
                          <a:spcPts val="0"/>
                        </a:spcAft>
                      </a:pPr>
                      <a:r>
                        <a:rPr lang="ar-SA" sz="2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اللوامس فيه متعددة الانواع</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r">
                        <a:lnSpc>
                          <a:spcPct val="107000"/>
                        </a:lnSpc>
                        <a:spcBef>
                          <a:spcPts val="0"/>
                        </a:spcBef>
                        <a:spcAft>
                          <a:spcPts val="0"/>
                        </a:spcAft>
                      </a:pPr>
                      <a:r>
                        <a:rPr lang="ar-SA" sz="2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اللوامس فيها خيطية</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995436510"/>
                  </a:ext>
                </a:extLst>
              </a:tr>
              <a:tr h="877525">
                <a:tc>
                  <a:txBody>
                    <a:bodyPr/>
                    <a:lstStyle/>
                    <a:p>
                      <a:pPr marL="0" marR="0" algn="r">
                        <a:lnSpc>
                          <a:spcPct val="107000"/>
                        </a:lnSpc>
                        <a:spcBef>
                          <a:spcPts val="0"/>
                        </a:spcBef>
                        <a:spcAft>
                          <a:spcPts val="0"/>
                        </a:spcAft>
                      </a:pPr>
                      <a:r>
                        <a:rPr lang="ar-SA" sz="2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الحرقفة الثالثة لا تقسم الحلقة البطنية انقساما كليا</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gn="r">
                        <a:lnSpc>
                          <a:spcPct val="107000"/>
                        </a:lnSpc>
                        <a:spcBef>
                          <a:spcPts val="0"/>
                        </a:spcBef>
                        <a:spcAft>
                          <a:spcPts val="0"/>
                        </a:spcAft>
                      </a:pPr>
                      <a:r>
                        <a:rPr lang="ar-SA" sz="2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الحرقفة الثالثه تقسم الحلقة البطنية </a:t>
                      </a:r>
                      <a:r>
                        <a:rPr lang="ar-IQ" sz="2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الاولى </a:t>
                      </a:r>
                      <a:r>
                        <a:rPr lang="ar-SA" sz="2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انقساما كليا</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3300971518"/>
                  </a:ext>
                </a:extLst>
              </a:tr>
              <a:tr h="1327411">
                <a:tc>
                  <a:txBody>
                    <a:bodyPr/>
                    <a:lstStyle/>
                    <a:p>
                      <a:pPr marL="0" marR="0" algn="l">
                        <a:lnSpc>
                          <a:spcPct val="107000"/>
                        </a:lnSpc>
                        <a:spcBef>
                          <a:spcPts val="0"/>
                        </a:spcBef>
                        <a:spcAft>
                          <a:spcPts val="0"/>
                        </a:spcAft>
                      </a:pPr>
                      <a:r>
                        <a:rPr lang="en-US" sz="2800" dirty="0" err="1">
                          <a:solidFill>
                            <a:srgbClr val="000000"/>
                          </a:solidFill>
                          <a:effectLst/>
                          <a:latin typeface="Times New Roman" panose="02020603050405020304" pitchFamily="18" charset="0"/>
                          <a:ea typeface="Calibri" panose="020F0502020204030204" pitchFamily="34" charset="0"/>
                          <a:cs typeface="Arial" panose="020B0604020202020204" pitchFamily="34" charset="0"/>
                        </a:rPr>
                        <a:t>Oblongum</a:t>
                      </a:r>
                      <a:r>
                        <a:rPr lang="ar-IQ" sz="28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الاجنحة لا تحوي على     </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r" rtl="1">
                        <a:lnSpc>
                          <a:spcPct val="107000"/>
                        </a:lnSpc>
                        <a:spcBef>
                          <a:spcPts val="0"/>
                        </a:spcBef>
                        <a:spcAft>
                          <a:spcPts val="0"/>
                        </a:spcAft>
                      </a:pPr>
                      <a:r>
                        <a:rPr lang="ar-IQ" sz="2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الاجنحة حاوية على حلقة تكونت نتيجة تداخل العروق مع بعضها  </a:t>
                      </a:r>
                      <a:r>
                        <a:rPr lang="en-US" sz="28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  </a:t>
                      </a:r>
                      <a:r>
                        <a:rPr lang="ar-IQ" sz="2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وتدعى     </a:t>
                      </a:r>
                      <a:r>
                        <a:rPr lang="en-US" sz="2800" dirty="0" err="1">
                          <a:solidFill>
                            <a:srgbClr val="000000"/>
                          </a:solidFill>
                          <a:effectLst/>
                          <a:latin typeface="Times New Roman" panose="02020603050405020304" pitchFamily="18" charset="0"/>
                          <a:ea typeface="Calibri" panose="020F0502020204030204" pitchFamily="34" charset="0"/>
                          <a:cs typeface="Arial" panose="020B0604020202020204" pitchFamily="34" charset="0"/>
                        </a:rPr>
                        <a:t>Oblongum</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2637341029"/>
                  </a:ext>
                </a:extLst>
              </a:tr>
              <a:tr h="877525">
                <a:tc>
                  <a:txBody>
                    <a:bodyPr/>
                    <a:lstStyle/>
                    <a:p>
                      <a:pPr marL="0" marR="0" algn="r">
                        <a:lnSpc>
                          <a:spcPct val="107000"/>
                        </a:lnSpc>
                        <a:spcBef>
                          <a:spcPts val="0"/>
                        </a:spcBef>
                        <a:spcAft>
                          <a:spcPts val="0"/>
                        </a:spcAft>
                      </a:pPr>
                      <a:r>
                        <a:rPr lang="en-US" sz="200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Telotrophic</a:t>
                      </a:r>
                      <a:r>
                        <a:rPr lang="ar-IQ" sz="200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في الاناث تكون انابيب البيض من نوع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gn="r" rtl="1">
                        <a:lnSpc>
                          <a:spcPct val="107000"/>
                        </a:lnSpc>
                        <a:spcBef>
                          <a:spcPts val="0"/>
                        </a:spcBef>
                        <a:spcAft>
                          <a:spcPts val="0"/>
                        </a:spcAft>
                      </a:pPr>
                      <a:r>
                        <a:rPr lang="ar-IQ" sz="2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في الاناث تكون انابيب البيض من نوع </a:t>
                      </a:r>
                      <a:r>
                        <a:rPr lang="en-US" sz="20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polytrophic </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536544949"/>
                  </a:ext>
                </a:extLst>
              </a:tr>
            </a:tbl>
          </a:graphicData>
        </a:graphic>
      </p:graphicFrame>
    </p:spTree>
    <p:extLst>
      <p:ext uri="{BB962C8B-B14F-4D97-AF65-F5344CB8AC3E}">
        <p14:creationId xmlns:p14="http://schemas.microsoft.com/office/powerpoint/2010/main" val="24972028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7">
            <a:extLst>
              <a:ext uri="{FF2B5EF4-FFF2-40B4-BE49-F238E27FC236}">
                <a16:creationId xmlns:a16="http://schemas.microsoft.com/office/drawing/2014/main" id="{B51078F0-CCEA-4222-A17A-67359787008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01696" y="243400"/>
            <a:ext cx="1681571" cy="2917243"/>
          </a:xfrm>
          <a:prstGeom prst="rect">
            <a:avLst/>
          </a:prstGeom>
        </p:spPr>
      </p:pic>
      <p:pic>
        <p:nvPicPr>
          <p:cNvPr id="3" name="Content Placeholder 8">
            <a:extLst>
              <a:ext uri="{FF2B5EF4-FFF2-40B4-BE49-F238E27FC236}">
                <a16:creationId xmlns:a16="http://schemas.microsoft.com/office/drawing/2014/main" id="{AEF72867-EB0A-4E0C-B904-D8965E4D2E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7965" y="41846"/>
            <a:ext cx="4930140" cy="2917243"/>
          </a:xfrm>
          <a:prstGeom prst="rect">
            <a:avLst/>
          </a:prstGeom>
        </p:spPr>
      </p:pic>
      <p:pic>
        <p:nvPicPr>
          <p:cNvPr id="4" name="Content Placeholder 7">
            <a:extLst>
              <a:ext uri="{FF2B5EF4-FFF2-40B4-BE49-F238E27FC236}">
                <a16:creationId xmlns:a16="http://schemas.microsoft.com/office/drawing/2014/main" id="{0D278DA6-5252-42A5-9FC2-F7992678C3F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15345" y="3697357"/>
            <a:ext cx="3454274" cy="3501378"/>
          </a:xfrm>
          <a:prstGeom prst="rect">
            <a:avLst/>
          </a:prstGeom>
        </p:spPr>
      </p:pic>
      <p:pic>
        <p:nvPicPr>
          <p:cNvPr id="5" name="Content Placeholder 8">
            <a:extLst>
              <a:ext uri="{FF2B5EF4-FFF2-40B4-BE49-F238E27FC236}">
                <a16:creationId xmlns:a16="http://schemas.microsoft.com/office/drawing/2014/main" id="{33F77806-A11E-4865-88E6-99FF7E776CF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7966" y="3141976"/>
            <a:ext cx="5108678" cy="3387276"/>
          </a:xfrm>
          <a:prstGeom prst="rect">
            <a:avLst/>
          </a:prstGeom>
        </p:spPr>
      </p:pic>
    </p:spTree>
    <p:extLst>
      <p:ext uri="{BB962C8B-B14F-4D97-AF65-F5344CB8AC3E}">
        <p14:creationId xmlns:p14="http://schemas.microsoft.com/office/powerpoint/2010/main" val="14378571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6B588C-06FC-497D-A924-3C3B6AD847CC}"/>
              </a:ext>
            </a:extLst>
          </p:cNvPr>
          <p:cNvSpPr>
            <a:spLocks noGrp="1"/>
          </p:cNvSpPr>
          <p:nvPr>
            <p:ph type="title"/>
          </p:nvPr>
        </p:nvSpPr>
        <p:spPr/>
        <p:txBody>
          <a:bodyPr/>
          <a:lstStyle/>
          <a:p>
            <a:pPr algn="r" rtl="1"/>
            <a:r>
              <a:rPr lang="ar-IQ" dirty="0"/>
              <a:t>رتيبة اكلة اللحوم   </a:t>
            </a:r>
            <a:r>
              <a:rPr lang="en-US" dirty="0"/>
              <a:t>Suborder: </a:t>
            </a:r>
            <a:r>
              <a:rPr lang="en-US" dirty="0" err="1"/>
              <a:t>Adephaga</a:t>
            </a:r>
            <a:endParaRPr lang="en-GB" dirty="0"/>
          </a:p>
        </p:txBody>
      </p:sp>
      <p:sp>
        <p:nvSpPr>
          <p:cNvPr id="3" name="Content Placeholder 2">
            <a:extLst>
              <a:ext uri="{FF2B5EF4-FFF2-40B4-BE49-F238E27FC236}">
                <a16:creationId xmlns:a16="http://schemas.microsoft.com/office/drawing/2014/main" id="{A4E84236-B197-45F9-AF29-F4F03A8526D2}"/>
              </a:ext>
            </a:extLst>
          </p:cNvPr>
          <p:cNvSpPr>
            <a:spLocks noGrp="1"/>
          </p:cNvSpPr>
          <p:nvPr>
            <p:ph idx="1"/>
          </p:nvPr>
        </p:nvSpPr>
        <p:spPr>
          <a:xfrm>
            <a:off x="677334" y="1577009"/>
            <a:ext cx="10837332" cy="4464353"/>
          </a:xfrm>
        </p:spPr>
        <p:txBody>
          <a:bodyPr/>
          <a:lstStyle/>
          <a:p>
            <a:endParaRPr lang="en-US" dirty="0"/>
          </a:p>
          <a:p>
            <a:pPr marL="0" indent="0">
              <a:buNone/>
            </a:pPr>
            <a:r>
              <a:rPr lang="en-US" dirty="0"/>
              <a:t>                                                       </a:t>
            </a:r>
          </a:p>
          <a:p>
            <a:pPr marL="0" indent="0">
              <a:buNone/>
            </a:pPr>
            <a:endParaRPr lang="en-US" dirty="0"/>
          </a:p>
          <a:p>
            <a:pPr marL="0" indent="0">
              <a:buNone/>
            </a:pPr>
            <a:endParaRPr lang="en-US" dirty="0"/>
          </a:p>
          <a:p>
            <a:pPr marL="0" indent="0">
              <a:buNone/>
            </a:pPr>
            <a:endParaRPr lang="en-US" dirty="0"/>
          </a:p>
        </p:txBody>
      </p:sp>
      <p:cxnSp>
        <p:nvCxnSpPr>
          <p:cNvPr id="7" name="Straight Connector 6">
            <a:extLst>
              <a:ext uri="{FF2B5EF4-FFF2-40B4-BE49-F238E27FC236}">
                <a16:creationId xmlns:a16="http://schemas.microsoft.com/office/drawing/2014/main" id="{27F01EE6-5141-430F-BD7C-C6AEDDAFECE4}"/>
              </a:ext>
            </a:extLst>
          </p:cNvPr>
          <p:cNvCxnSpPr>
            <a:cxnSpLocks/>
          </p:cNvCxnSpPr>
          <p:nvPr/>
        </p:nvCxnSpPr>
        <p:spPr>
          <a:xfrm flipH="1">
            <a:off x="1152963" y="3313043"/>
            <a:ext cx="9965612" cy="0"/>
          </a:xfrm>
          <a:prstGeom prst="line">
            <a:avLst/>
          </a:prstGeom>
        </p:spPr>
        <p:style>
          <a:lnRef idx="1">
            <a:schemeClr val="dk1"/>
          </a:lnRef>
          <a:fillRef idx="0">
            <a:schemeClr val="dk1"/>
          </a:fillRef>
          <a:effectRef idx="0">
            <a:schemeClr val="dk1"/>
          </a:effectRef>
          <a:fontRef idx="minor">
            <a:schemeClr val="tx1"/>
          </a:fontRef>
        </p:style>
      </p:cxnSp>
      <p:cxnSp>
        <p:nvCxnSpPr>
          <p:cNvPr id="10" name="Straight Connector 9">
            <a:extLst>
              <a:ext uri="{FF2B5EF4-FFF2-40B4-BE49-F238E27FC236}">
                <a16:creationId xmlns:a16="http://schemas.microsoft.com/office/drawing/2014/main" id="{F3EE313D-52B2-45E0-8983-D41C24B2CECE}"/>
              </a:ext>
            </a:extLst>
          </p:cNvPr>
          <p:cNvCxnSpPr>
            <a:cxnSpLocks/>
          </p:cNvCxnSpPr>
          <p:nvPr/>
        </p:nvCxnSpPr>
        <p:spPr>
          <a:xfrm>
            <a:off x="1166215" y="3312611"/>
            <a:ext cx="0" cy="688251"/>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3969CDE6-0B47-445E-90E8-4A75B1125456}"/>
              </a:ext>
            </a:extLst>
          </p:cNvPr>
          <p:cNvCxnSpPr>
            <a:cxnSpLocks/>
          </p:cNvCxnSpPr>
          <p:nvPr/>
        </p:nvCxnSpPr>
        <p:spPr>
          <a:xfrm>
            <a:off x="4479235" y="3313043"/>
            <a:ext cx="0" cy="782743"/>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045DB71-EA92-4DBA-B5DE-7BF62FC95EDC}"/>
              </a:ext>
            </a:extLst>
          </p:cNvPr>
          <p:cNvCxnSpPr>
            <a:cxnSpLocks/>
          </p:cNvCxnSpPr>
          <p:nvPr/>
        </p:nvCxnSpPr>
        <p:spPr>
          <a:xfrm>
            <a:off x="7301948" y="3313043"/>
            <a:ext cx="0" cy="688251"/>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CAB5998-65EE-4DEA-9D45-9E2FA153E134}"/>
              </a:ext>
            </a:extLst>
          </p:cNvPr>
          <p:cNvCxnSpPr>
            <a:cxnSpLocks/>
          </p:cNvCxnSpPr>
          <p:nvPr/>
        </p:nvCxnSpPr>
        <p:spPr>
          <a:xfrm>
            <a:off x="11118575" y="3313043"/>
            <a:ext cx="0" cy="782743"/>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C0E1F806-ED0E-4963-A8B8-BF61220ED4DF}"/>
              </a:ext>
            </a:extLst>
          </p:cNvPr>
          <p:cNvCxnSpPr>
            <a:cxnSpLocks/>
          </p:cNvCxnSpPr>
          <p:nvPr/>
        </p:nvCxnSpPr>
        <p:spPr>
          <a:xfrm flipV="1">
            <a:off x="5989983" y="1444487"/>
            <a:ext cx="0" cy="1868557"/>
          </a:xfrm>
          <a:prstGeom prst="line">
            <a:avLst/>
          </a:prstGeom>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28F94414-3E4E-4290-9BE3-745CE4075050}"/>
              </a:ext>
            </a:extLst>
          </p:cNvPr>
          <p:cNvSpPr/>
          <p:nvPr/>
        </p:nvSpPr>
        <p:spPr>
          <a:xfrm>
            <a:off x="6414085" y="4081669"/>
            <a:ext cx="1775725" cy="56984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err="1"/>
              <a:t>Dytiscidae</a:t>
            </a:r>
            <a:endParaRPr lang="en-GB" sz="2400" dirty="0"/>
          </a:p>
        </p:txBody>
      </p:sp>
      <p:sp>
        <p:nvSpPr>
          <p:cNvPr id="8" name="Rectangle 7">
            <a:extLst>
              <a:ext uri="{FF2B5EF4-FFF2-40B4-BE49-F238E27FC236}">
                <a16:creationId xmlns:a16="http://schemas.microsoft.com/office/drawing/2014/main" id="{0AD4E0E1-78C6-4C33-BB12-5C59D37A8DF6}"/>
              </a:ext>
            </a:extLst>
          </p:cNvPr>
          <p:cNvSpPr/>
          <p:nvPr/>
        </p:nvSpPr>
        <p:spPr>
          <a:xfrm>
            <a:off x="3538353" y="3988905"/>
            <a:ext cx="1881762" cy="75537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err="1"/>
              <a:t>Cicindelidae</a:t>
            </a:r>
            <a:endParaRPr lang="en-GB" dirty="0"/>
          </a:p>
        </p:txBody>
      </p:sp>
      <p:sp>
        <p:nvSpPr>
          <p:cNvPr id="9" name="Rectangle 8">
            <a:extLst>
              <a:ext uri="{FF2B5EF4-FFF2-40B4-BE49-F238E27FC236}">
                <a16:creationId xmlns:a16="http://schemas.microsoft.com/office/drawing/2014/main" id="{1182E5E3-5F61-401A-A026-FF1669739CDF}"/>
              </a:ext>
            </a:extLst>
          </p:cNvPr>
          <p:cNvSpPr/>
          <p:nvPr/>
        </p:nvSpPr>
        <p:spPr>
          <a:xfrm>
            <a:off x="9984576" y="3961583"/>
            <a:ext cx="1775725" cy="71561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err="1"/>
              <a:t>Gyrinidae</a:t>
            </a:r>
            <a:endParaRPr lang="en-GB" dirty="0"/>
          </a:p>
        </p:txBody>
      </p:sp>
      <p:sp>
        <p:nvSpPr>
          <p:cNvPr id="11" name="Rectangle 10">
            <a:extLst>
              <a:ext uri="{FF2B5EF4-FFF2-40B4-BE49-F238E27FC236}">
                <a16:creationId xmlns:a16="http://schemas.microsoft.com/office/drawing/2014/main" id="{3F8BE84A-EF77-4FE2-882E-F37A1D1761E1}"/>
              </a:ext>
            </a:extLst>
          </p:cNvPr>
          <p:cNvSpPr/>
          <p:nvPr/>
        </p:nvSpPr>
        <p:spPr>
          <a:xfrm>
            <a:off x="497999" y="3936330"/>
            <a:ext cx="1881762" cy="688245"/>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err="1"/>
              <a:t>Carabidae</a:t>
            </a:r>
            <a:endParaRPr lang="en-GB" dirty="0"/>
          </a:p>
        </p:txBody>
      </p:sp>
      <p:pic>
        <p:nvPicPr>
          <p:cNvPr id="19" name="Picture 18">
            <a:extLst>
              <a:ext uri="{FF2B5EF4-FFF2-40B4-BE49-F238E27FC236}">
                <a16:creationId xmlns:a16="http://schemas.microsoft.com/office/drawing/2014/main" id="{0B4FACF5-566E-4602-B9CB-33307D3E493F}"/>
              </a:ext>
            </a:extLst>
          </p:cNvPr>
          <p:cNvPicPr>
            <a:picLocks noChangeAspect="1"/>
          </p:cNvPicPr>
          <p:nvPr/>
        </p:nvPicPr>
        <p:blipFill>
          <a:blip r:embed="rId2"/>
          <a:stretch>
            <a:fillRect/>
          </a:stretch>
        </p:blipFill>
        <p:spPr>
          <a:xfrm>
            <a:off x="497999" y="4657460"/>
            <a:ext cx="2650798" cy="1702722"/>
          </a:xfrm>
          <a:prstGeom prst="rect">
            <a:avLst/>
          </a:prstGeom>
        </p:spPr>
      </p:pic>
      <p:pic>
        <p:nvPicPr>
          <p:cNvPr id="20" name="Picture 19">
            <a:extLst>
              <a:ext uri="{FF2B5EF4-FFF2-40B4-BE49-F238E27FC236}">
                <a16:creationId xmlns:a16="http://schemas.microsoft.com/office/drawing/2014/main" id="{56642138-0615-40CD-BE50-A98E76883BE0}"/>
              </a:ext>
            </a:extLst>
          </p:cNvPr>
          <p:cNvPicPr>
            <a:picLocks noChangeAspect="1"/>
          </p:cNvPicPr>
          <p:nvPr/>
        </p:nvPicPr>
        <p:blipFill>
          <a:blip r:embed="rId3"/>
          <a:stretch>
            <a:fillRect/>
          </a:stretch>
        </p:blipFill>
        <p:spPr>
          <a:xfrm>
            <a:off x="3377249" y="4651514"/>
            <a:ext cx="2577170" cy="1714118"/>
          </a:xfrm>
          <a:prstGeom prst="rect">
            <a:avLst/>
          </a:prstGeom>
        </p:spPr>
      </p:pic>
      <p:pic>
        <p:nvPicPr>
          <p:cNvPr id="25" name="Picture 24">
            <a:extLst>
              <a:ext uri="{FF2B5EF4-FFF2-40B4-BE49-F238E27FC236}">
                <a16:creationId xmlns:a16="http://schemas.microsoft.com/office/drawing/2014/main" id="{FA14AD6D-7D52-45F8-989E-9B259DABD434}"/>
              </a:ext>
            </a:extLst>
          </p:cNvPr>
          <p:cNvPicPr>
            <a:picLocks noChangeAspect="1"/>
          </p:cNvPicPr>
          <p:nvPr/>
        </p:nvPicPr>
        <p:blipFill>
          <a:blip r:embed="rId4"/>
          <a:stretch>
            <a:fillRect/>
          </a:stretch>
        </p:blipFill>
        <p:spPr>
          <a:xfrm rot="5400000">
            <a:off x="6451555" y="4368280"/>
            <a:ext cx="1729812" cy="2267180"/>
          </a:xfrm>
          <a:prstGeom prst="rect">
            <a:avLst/>
          </a:prstGeom>
        </p:spPr>
      </p:pic>
      <p:pic>
        <p:nvPicPr>
          <p:cNvPr id="27" name="Picture 26">
            <a:extLst>
              <a:ext uri="{FF2B5EF4-FFF2-40B4-BE49-F238E27FC236}">
                <a16:creationId xmlns:a16="http://schemas.microsoft.com/office/drawing/2014/main" id="{6E3DC802-64E3-46DD-834B-1FD82942C730}"/>
              </a:ext>
            </a:extLst>
          </p:cNvPr>
          <p:cNvPicPr>
            <a:picLocks noChangeAspect="1"/>
          </p:cNvPicPr>
          <p:nvPr/>
        </p:nvPicPr>
        <p:blipFill>
          <a:blip r:embed="rId5"/>
          <a:stretch>
            <a:fillRect/>
          </a:stretch>
        </p:blipFill>
        <p:spPr>
          <a:xfrm rot="5400000">
            <a:off x="9631052" y="4137110"/>
            <a:ext cx="1522080" cy="2736417"/>
          </a:xfrm>
          <a:prstGeom prst="rect">
            <a:avLst/>
          </a:prstGeom>
        </p:spPr>
      </p:pic>
    </p:spTree>
    <p:extLst>
      <p:ext uri="{BB962C8B-B14F-4D97-AF65-F5344CB8AC3E}">
        <p14:creationId xmlns:p14="http://schemas.microsoft.com/office/powerpoint/2010/main" val="1023583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 calcmode="lin" valueType="num">
                                      <p:cBhvr additive="base">
                                        <p:cTn id="14"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19"/>
                                        </p:tgtEl>
                                        <p:attrNameLst>
                                          <p:attrName>style.visibility</p:attrName>
                                        </p:attrNameLst>
                                      </p:cBhvr>
                                      <p:to>
                                        <p:strVal val="visible"/>
                                      </p:to>
                                    </p:set>
                                    <p:anim calcmode="lin" valueType="num">
                                      <p:cBhvr additive="base">
                                        <p:cTn id="20" dur="500" fill="hold"/>
                                        <p:tgtEl>
                                          <p:spTgt spid="19"/>
                                        </p:tgtEl>
                                        <p:attrNameLst>
                                          <p:attrName>ppt_x</p:attrName>
                                        </p:attrNameLst>
                                      </p:cBhvr>
                                      <p:tavLst>
                                        <p:tav tm="0">
                                          <p:val>
                                            <p:strVal val="#ppt_x"/>
                                          </p:val>
                                        </p:tav>
                                        <p:tav tm="100000">
                                          <p:val>
                                            <p:strVal val="#ppt_x"/>
                                          </p:val>
                                        </p:tav>
                                      </p:tavLst>
                                    </p:anim>
                                    <p:anim calcmode="lin" valueType="num">
                                      <p:cBhvr additive="base">
                                        <p:cTn id="21"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8">
                                            <p:txEl>
                                              <p:pRg st="0" end="0"/>
                                            </p:txEl>
                                          </p:spTgt>
                                        </p:tgtEl>
                                        <p:attrNameLst>
                                          <p:attrName>style.visibility</p:attrName>
                                        </p:attrNameLst>
                                      </p:cBhvr>
                                      <p:to>
                                        <p:strVal val="visible"/>
                                      </p:to>
                                    </p:set>
                                    <p:anim calcmode="lin" valueType="num">
                                      <p:cBhvr additive="base">
                                        <p:cTn id="26"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additive="base">
                                        <p:cTn id="32" dur="500" fill="hold"/>
                                        <p:tgtEl>
                                          <p:spTgt spid="20"/>
                                        </p:tgtEl>
                                        <p:attrNameLst>
                                          <p:attrName>ppt_x</p:attrName>
                                        </p:attrNameLst>
                                      </p:cBhvr>
                                      <p:tavLst>
                                        <p:tav tm="0">
                                          <p:val>
                                            <p:strVal val="#ppt_x"/>
                                          </p:val>
                                        </p:tav>
                                        <p:tav tm="100000">
                                          <p:val>
                                            <p:strVal val="#ppt_x"/>
                                          </p:val>
                                        </p:tav>
                                      </p:tavLst>
                                    </p:anim>
                                    <p:anim calcmode="lin" valueType="num">
                                      <p:cBhvr additive="base">
                                        <p:cTn id="33"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6">
                                            <p:txEl>
                                              <p:pRg st="0" end="0"/>
                                            </p:txEl>
                                          </p:spTgt>
                                        </p:tgtEl>
                                        <p:attrNameLst>
                                          <p:attrName>style.visibility</p:attrName>
                                        </p:attrNameLst>
                                      </p:cBhvr>
                                      <p:to>
                                        <p:strVal val="visible"/>
                                      </p:to>
                                    </p:set>
                                    <p:anim calcmode="lin" valueType="num">
                                      <p:cBhvr additive="base">
                                        <p:cTn id="38"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25"/>
                                        </p:tgtEl>
                                        <p:attrNameLst>
                                          <p:attrName>style.visibility</p:attrName>
                                        </p:attrNameLst>
                                      </p:cBhvr>
                                      <p:to>
                                        <p:strVal val="visible"/>
                                      </p:to>
                                    </p:set>
                                    <p:anim calcmode="lin" valueType="num">
                                      <p:cBhvr additive="base">
                                        <p:cTn id="44" dur="500" fill="hold"/>
                                        <p:tgtEl>
                                          <p:spTgt spid="25"/>
                                        </p:tgtEl>
                                        <p:attrNameLst>
                                          <p:attrName>ppt_x</p:attrName>
                                        </p:attrNameLst>
                                      </p:cBhvr>
                                      <p:tavLst>
                                        <p:tav tm="0">
                                          <p:val>
                                            <p:strVal val="#ppt_x"/>
                                          </p:val>
                                        </p:tav>
                                        <p:tav tm="100000">
                                          <p:val>
                                            <p:strVal val="#ppt_x"/>
                                          </p:val>
                                        </p:tav>
                                      </p:tavLst>
                                    </p:anim>
                                    <p:anim calcmode="lin" valueType="num">
                                      <p:cBhvr additive="base">
                                        <p:cTn id="45"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nodeType="clickEffect">
                                  <p:stCondLst>
                                    <p:cond delay="0"/>
                                  </p:stCondLst>
                                  <p:childTnLst>
                                    <p:set>
                                      <p:cBhvr>
                                        <p:cTn id="49" dur="1" fill="hold">
                                          <p:stCondLst>
                                            <p:cond delay="0"/>
                                          </p:stCondLst>
                                        </p:cTn>
                                        <p:tgtEl>
                                          <p:spTgt spid="9">
                                            <p:txEl>
                                              <p:pRg st="0" end="0"/>
                                            </p:txEl>
                                          </p:spTgt>
                                        </p:tgtEl>
                                        <p:attrNameLst>
                                          <p:attrName>style.visibility</p:attrName>
                                        </p:attrNameLst>
                                      </p:cBhvr>
                                      <p:to>
                                        <p:strVal val="visible"/>
                                      </p:to>
                                    </p:set>
                                    <p:anim calcmode="lin" valueType="num">
                                      <p:cBhvr additive="base">
                                        <p:cTn id="50"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nodeType="clickEffect">
                                  <p:stCondLst>
                                    <p:cond delay="0"/>
                                  </p:stCondLst>
                                  <p:childTnLst>
                                    <p:set>
                                      <p:cBhvr>
                                        <p:cTn id="55" dur="1" fill="hold">
                                          <p:stCondLst>
                                            <p:cond delay="0"/>
                                          </p:stCondLst>
                                        </p:cTn>
                                        <p:tgtEl>
                                          <p:spTgt spid="27"/>
                                        </p:tgtEl>
                                        <p:attrNameLst>
                                          <p:attrName>style.visibility</p:attrName>
                                        </p:attrNameLst>
                                      </p:cBhvr>
                                      <p:to>
                                        <p:strVal val="visible"/>
                                      </p:to>
                                    </p:set>
                                    <p:anim calcmode="lin" valueType="num">
                                      <p:cBhvr additive="base">
                                        <p:cTn id="56" dur="500" fill="hold"/>
                                        <p:tgtEl>
                                          <p:spTgt spid="27"/>
                                        </p:tgtEl>
                                        <p:attrNameLst>
                                          <p:attrName>ppt_x</p:attrName>
                                        </p:attrNameLst>
                                      </p:cBhvr>
                                      <p:tavLst>
                                        <p:tav tm="0">
                                          <p:val>
                                            <p:strVal val="#ppt_x"/>
                                          </p:val>
                                        </p:tav>
                                        <p:tav tm="100000">
                                          <p:val>
                                            <p:strVal val="#ppt_x"/>
                                          </p:val>
                                        </p:tav>
                                      </p:tavLst>
                                    </p:anim>
                                    <p:anim calcmode="lin" valueType="num">
                                      <p:cBhvr additive="base">
                                        <p:cTn id="57"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BD32C2-80CA-4D9B-A605-4DDCE2A60A70}"/>
              </a:ext>
            </a:extLst>
          </p:cNvPr>
          <p:cNvSpPr>
            <a:spLocks noGrp="1"/>
          </p:cNvSpPr>
          <p:nvPr>
            <p:ph type="title"/>
          </p:nvPr>
        </p:nvSpPr>
        <p:spPr/>
        <p:txBody>
          <a:bodyPr/>
          <a:lstStyle/>
          <a:p>
            <a:pPr algn="r" rtl="1"/>
            <a:r>
              <a:rPr lang="ar-IQ" dirty="0"/>
              <a:t>عائلة خنافس الارض</a:t>
            </a:r>
            <a:br>
              <a:rPr lang="ar-IQ" dirty="0"/>
            </a:br>
            <a:r>
              <a:rPr lang="en-US" dirty="0"/>
              <a:t>Family: </a:t>
            </a:r>
            <a:r>
              <a:rPr lang="en-US" dirty="0" err="1"/>
              <a:t>Carabidae</a:t>
            </a:r>
            <a:r>
              <a:rPr lang="en-US" dirty="0"/>
              <a:t>   </a:t>
            </a:r>
            <a:br>
              <a:rPr lang="ar-IQ" dirty="0"/>
            </a:br>
            <a:r>
              <a:rPr lang="en-US" dirty="0"/>
              <a:t>Ground beetle         </a:t>
            </a:r>
            <a:endParaRPr lang="en-GB" dirty="0"/>
          </a:p>
        </p:txBody>
      </p:sp>
      <p:pic>
        <p:nvPicPr>
          <p:cNvPr id="6" name="Content Placeholder 5">
            <a:extLst>
              <a:ext uri="{FF2B5EF4-FFF2-40B4-BE49-F238E27FC236}">
                <a16:creationId xmlns:a16="http://schemas.microsoft.com/office/drawing/2014/main" id="{3D242677-B99F-49FC-B8A3-4C2E28E97DE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230691" y="306234"/>
            <a:ext cx="6595381" cy="4239887"/>
          </a:xfrm>
        </p:spPr>
      </p:pic>
      <p:sp>
        <p:nvSpPr>
          <p:cNvPr id="4" name="Text Placeholder 3">
            <a:extLst>
              <a:ext uri="{FF2B5EF4-FFF2-40B4-BE49-F238E27FC236}">
                <a16:creationId xmlns:a16="http://schemas.microsoft.com/office/drawing/2014/main" id="{E7ECD70D-6F69-49E5-9699-8C366776DE63}"/>
              </a:ext>
            </a:extLst>
          </p:cNvPr>
          <p:cNvSpPr>
            <a:spLocks noGrp="1"/>
          </p:cNvSpPr>
          <p:nvPr>
            <p:ph type="body" sz="half" idx="2"/>
          </p:nvPr>
        </p:nvSpPr>
        <p:spPr/>
        <p:txBody>
          <a:bodyPr>
            <a:normAutofit/>
          </a:bodyPr>
          <a:lstStyle/>
          <a:p>
            <a:pPr algn="r" rtl="1"/>
            <a:r>
              <a:rPr lang="ar-IQ" sz="2800" dirty="0">
                <a:latin typeface="Adobe Arabic" panose="02040503050201020203" pitchFamily="18" charset="-78"/>
                <a:cs typeface="Adobe Arabic" panose="02040503050201020203" pitchFamily="18" charset="-78"/>
              </a:rPr>
              <a:t>على الرغم من أن أشكال أجسادهم وألوانهم تختلف إلى حد ما ، إلا أن معظمها أسود أو معدني لامع ولها أغطية أجنحة متدلية. جميع </a:t>
            </a:r>
            <a:r>
              <a:rPr lang="en-GB" sz="2800" dirty="0">
                <a:latin typeface="Adobe Arabic" panose="02040503050201020203" pitchFamily="18" charset="-78"/>
                <a:cs typeface="Adobe Arabic" panose="02040503050201020203" pitchFamily="18" charset="-78"/>
              </a:rPr>
              <a:t>carabids </a:t>
            </a:r>
            <a:r>
              <a:rPr lang="ar-IQ" sz="2800" dirty="0">
                <a:latin typeface="Adobe Arabic" panose="02040503050201020203" pitchFamily="18" charset="-78"/>
                <a:cs typeface="Adobe Arabic" panose="02040503050201020203" pitchFamily="18" charset="-78"/>
              </a:rPr>
              <a:t>باستثناء خنافس بومباردييه ذات حواف بدائية جدا (</a:t>
            </a:r>
            <a:r>
              <a:rPr lang="en-GB" sz="2800" dirty="0" err="1">
                <a:latin typeface="Adobe Arabic" panose="02040503050201020203" pitchFamily="18" charset="-78"/>
                <a:cs typeface="Adobe Arabic" panose="02040503050201020203" pitchFamily="18" charset="-78"/>
              </a:rPr>
              <a:t>Paussinae</a:t>
            </a:r>
            <a:r>
              <a:rPr lang="en-GB" sz="2800" dirty="0">
                <a:latin typeface="Adobe Arabic" panose="02040503050201020203" pitchFamily="18" charset="-78"/>
                <a:cs typeface="Adobe Arabic" panose="02040503050201020203" pitchFamily="18" charset="-78"/>
              </a:rPr>
              <a:t>) </a:t>
            </a:r>
            <a:r>
              <a:rPr lang="ar-IQ" sz="2800" dirty="0">
                <a:latin typeface="Adobe Arabic" panose="02040503050201020203" pitchFamily="18" charset="-78"/>
                <a:cs typeface="Adobe Arabic" panose="02040503050201020203" pitchFamily="18" charset="-78"/>
              </a:rPr>
              <a:t>لديها أخدود على </a:t>
            </a:r>
            <a:r>
              <a:rPr lang="en-GB" sz="2800" dirty="0" err="1">
                <a:latin typeface="Adobe Arabic" panose="02040503050201020203" pitchFamily="18" charset="-78"/>
                <a:cs typeface="Adobe Arabic" panose="02040503050201020203" pitchFamily="18" charset="-78"/>
              </a:rPr>
              <a:t>tigee</a:t>
            </a:r>
            <a:r>
              <a:rPr lang="en-GB" sz="2800" dirty="0">
                <a:latin typeface="Adobe Arabic" panose="02040503050201020203" pitchFamily="18" charset="-78"/>
                <a:cs typeface="Adobe Arabic" panose="02040503050201020203" pitchFamily="18" charset="-78"/>
              </a:rPr>
              <a:t> </a:t>
            </a:r>
            <a:r>
              <a:rPr lang="ar-IQ" sz="2800" dirty="0">
                <a:latin typeface="Adobe Arabic" panose="02040503050201020203" pitchFamily="18" charset="-78"/>
                <a:cs typeface="Adobe Arabic" panose="02040503050201020203" pitchFamily="18" charset="-78"/>
              </a:rPr>
              <a:t>الأمامي مع تحمل مشط الشعر المستخدمة لتنظيف قرون الاستشعار الخاصة بهم</a:t>
            </a:r>
            <a:endParaRPr lang="en-GB" sz="2800" dirty="0">
              <a:latin typeface="Adobe Arabic" panose="02040503050201020203" pitchFamily="18" charset="-78"/>
              <a:cs typeface="Adobe Arabic" panose="02040503050201020203" pitchFamily="18" charset="-78"/>
            </a:endParaRPr>
          </a:p>
        </p:txBody>
      </p:sp>
    </p:spTree>
    <p:extLst>
      <p:ext uri="{BB962C8B-B14F-4D97-AF65-F5344CB8AC3E}">
        <p14:creationId xmlns:p14="http://schemas.microsoft.com/office/powerpoint/2010/main" val="2351213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 calcmode="lin" valueType="num">
                                      <p:cBhvr additive="base">
                                        <p:cTn id="19"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2AA460-87F1-4DAB-92AB-74CFD83C5BBF}"/>
              </a:ext>
            </a:extLst>
          </p:cNvPr>
          <p:cNvSpPr>
            <a:spLocks noGrp="1"/>
          </p:cNvSpPr>
          <p:nvPr>
            <p:ph type="title"/>
          </p:nvPr>
        </p:nvSpPr>
        <p:spPr/>
        <p:txBody>
          <a:bodyPr/>
          <a:lstStyle/>
          <a:p>
            <a:pPr algn="r" rtl="1"/>
            <a:r>
              <a:rPr lang="ar-IQ" dirty="0"/>
              <a:t>عائلة الخنافس النمرية</a:t>
            </a:r>
            <a:br>
              <a:rPr lang="ar-IQ" dirty="0"/>
            </a:br>
            <a:r>
              <a:rPr lang="en-US" dirty="0"/>
              <a:t>Family: </a:t>
            </a:r>
            <a:r>
              <a:rPr lang="en-US" dirty="0" err="1"/>
              <a:t>Cicindelidae</a:t>
            </a:r>
            <a:br>
              <a:rPr lang="en-US" dirty="0"/>
            </a:br>
            <a:r>
              <a:rPr lang="en-US" dirty="0"/>
              <a:t>Tiger beetle              </a:t>
            </a:r>
            <a:endParaRPr lang="en-GB" dirty="0"/>
          </a:p>
        </p:txBody>
      </p:sp>
      <p:pic>
        <p:nvPicPr>
          <p:cNvPr id="6" name="Content Placeholder 5">
            <a:extLst>
              <a:ext uri="{FF2B5EF4-FFF2-40B4-BE49-F238E27FC236}">
                <a16:creationId xmlns:a16="http://schemas.microsoft.com/office/drawing/2014/main" id="{D6E0B11A-92C4-42A4-BADA-7E08FC209B2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786191" y="636990"/>
            <a:ext cx="3182524" cy="2332232"/>
          </a:xfrm>
        </p:spPr>
      </p:pic>
      <p:sp>
        <p:nvSpPr>
          <p:cNvPr id="4" name="Text Placeholder 3">
            <a:extLst>
              <a:ext uri="{FF2B5EF4-FFF2-40B4-BE49-F238E27FC236}">
                <a16:creationId xmlns:a16="http://schemas.microsoft.com/office/drawing/2014/main" id="{53B1DEBA-D636-4AA4-B4EC-8F7B76393669}"/>
              </a:ext>
            </a:extLst>
          </p:cNvPr>
          <p:cNvSpPr>
            <a:spLocks noGrp="1"/>
          </p:cNvSpPr>
          <p:nvPr>
            <p:ph type="body" sz="half" idx="2"/>
          </p:nvPr>
        </p:nvSpPr>
        <p:spPr/>
        <p:txBody>
          <a:bodyPr>
            <a:normAutofit fontScale="92500" lnSpcReduction="20000"/>
          </a:bodyPr>
          <a:lstStyle/>
          <a:p>
            <a:pPr algn="r" rtl="1"/>
            <a:r>
              <a:rPr lang="ar-IQ" sz="2800" dirty="0">
                <a:latin typeface="Adobe Arabic" panose="02040503050201020203" pitchFamily="18" charset="-78"/>
                <a:cs typeface="Adobe Arabic" panose="02040503050201020203" pitchFamily="18" charset="-78"/>
              </a:rPr>
              <a:t>غالبًا ما تكون لدى خنافس النمور عيون كبيرة منتفخة ، وأرجل طويلة نحيلة ، وسفليّات كبيرة منحنية. كلها مفترسة ، على حد سواء مثل البالغين واليرقات. جنس </a:t>
            </a:r>
            <a:r>
              <a:rPr lang="en-GB" sz="2800" dirty="0" err="1">
                <a:latin typeface="Adobe Arabic" panose="02040503050201020203" pitchFamily="18" charset="-78"/>
                <a:cs typeface="Adobe Arabic" panose="02040503050201020203" pitchFamily="18" charset="-78"/>
              </a:rPr>
              <a:t>Cicindela</a:t>
            </a:r>
            <a:r>
              <a:rPr lang="en-GB" sz="2800" dirty="0">
                <a:latin typeface="Adobe Arabic" panose="02040503050201020203" pitchFamily="18" charset="-78"/>
                <a:cs typeface="Adobe Arabic" panose="02040503050201020203" pitchFamily="18" charset="-78"/>
              </a:rPr>
              <a:t> </a:t>
            </a:r>
            <a:r>
              <a:rPr lang="ar-IQ" sz="2800" dirty="0">
                <a:latin typeface="Adobe Arabic" panose="02040503050201020203" pitchFamily="18" charset="-78"/>
                <a:cs typeface="Adobe Arabic" panose="02040503050201020203" pitchFamily="18" charset="-78"/>
              </a:rPr>
              <a:t>له توزيع عالمي. في حين أن أعضاء جنس </a:t>
            </a:r>
            <a:r>
              <a:rPr lang="en-GB" sz="2800" dirty="0" err="1">
                <a:latin typeface="Adobe Arabic" panose="02040503050201020203" pitchFamily="18" charset="-78"/>
                <a:cs typeface="Adobe Arabic" panose="02040503050201020203" pitchFamily="18" charset="-78"/>
              </a:rPr>
              <a:t>Cicindela</a:t>
            </a:r>
            <a:r>
              <a:rPr lang="en-GB" sz="2800" dirty="0">
                <a:latin typeface="Adobe Arabic" panose="02040503050201020203" pitchFamily="18" charset="-78"/>
                <a:cs typeface="Adobe Arabic" panose="02040503050201020203" pitchFamily="18" charset="-78"/>
              </a:rPr>
              <a:t> </a:t>
            </a:r>
            <a:r>
              <a:rPr lang="ar-IQ" sz="2800" dirty="0">
                <a:latin typeface="Adobe Arabic" panose="02040503050201020203" pitchFamily="18" charset="-78"/>
                <a:cs typeface="Adobe Arabic" panose="02040503050201020203" pitchFamily="18" charset="-78"/>
              </a:rPr>
              <a:t>عادة ما يكونون نهاريين وقد يكونون في الأيام الأكثر حرارة ، فإن </a:t>
            </a:r>
            <a:r>
              <a:rPr lang="en-GB" sz="2800" dirty="0" err="1">
                <a:latin typeface="Adobe Arabic" panose="02040503050201020203" pitchFamily="18" charset="-78"/>
                <a:cs typeface="Adobe Arabic" panose="02040503050201020203" pitchFamily="18" charset="-78"/>
              </a:rPr>
              <a:t>Tetracha</a:t>
            </a:r>
            <a:r>
              <a:rPr lang="en-GB" sz="2800" dirty="0">
                <a:latin typeface="Adobe Arabic" panose="02040503050201020203" pitchFamily="18" charset="-78"/>
                <a:cs typeface="Adobe Arabic" panose="02040503050201020203" pitchFamily="18" charset="-78"/>
              </a:rPr>
              <a:t> </a:t>
            </a:r>
            <a:r>
              <a:rPr lang="ar-IQ" sz="2800" dirty="0">
                <a:latin typeface="Adobe Arabic" panose="02040503050201020203" pitchFamily="18" charset="-78"/>
                <a:cs typeface="Adobe Arabic" panose="02040503050201020203" pitchFamily="18" charset="-78"/>
              </a:rPr>
              <a:t>و </a:t>
            </a:r>
            <a:r>
              <a:rPr lang="en-GB" sz="2800" dirty="0" err="1">
                <a:latin typeface="Adobe Arabic" panose="02040503050201020203" pitchFamily="18" charset="-78"/>
                <a:cs typeface="Adobe Arabic" panose="02040503050201020203" pitchFamily="18" charset="-78"/>
              </a:rPr>
              <a:t>Omus</a:t>
            </a:r>
            <a:r>
              <a:rPr lang="en-GB" sz="2800" dirty="0">
                <a:latin typeface="Adobe Arabic" panose="02040503050201020203" pitchFamily="18" charset="-78"/>
                <a:cs typeface="Adobe Arabic" panose="02040503050201020203" pitchFamily="18" charset="-78"/>
              </a:rPr>
              <a:t> </a:t>
            </a:r>
            <a:r>
              <a:rPr lang="ar-IQ" sz="2800" dirty="0">
                <a:latin typeface="Adobe Arabic" panose="02040503050201020203" pitchFamily="18" charset="-78"/>
                <a:cs typeface="Adobe Arabic" panose="02040503050201020203" pitchFamily="18" charset="-78"/>
              </a:rPr>
              <a:t>و </a:t>
            </a:r>
            <a:r>
              <a:rPr lang="en-GB" sz="2800" dirty="0" err="1">
                <a:latin typeface="Adobe Arabic" panose="02040503050201020203" pitchFamily="18" charset="-78"/>
                <a:cs typeface="Adobe Arabic" panose="02040503050201020203" pitchFamily="18" charset="-78"/>
              </a:rPr>
              <a:t>Amblycheila</a:t>
            </a:r>
            <a:r>
              <a:rPr lang="en-GB" sz="2800" dirty="0">
                <a:latin typeface="Adobe Arabic" panose="02040503050201020203" pitchFamily="18" charset="-78"/>
                <a:cs typeface="Adobe Arabic" panose="02040503050201020203" pitchFamily="18" charset="-78"/>
              </a:rPr>
              <a:t> </a:t>
            </a:r>
            <a:r>
              <a:rPr lang="ar-IQ" sz="2800" dirty="0">
                <a:latin typeface="Adobe Arabic" panose="02040503050201020203" pitchFamily="18" charset="-78"/>
                <a:cs typeface="Adobe Arabic" panose="02040503050201020203" pitchFamily="18" charset="-78"/>
              </a:rPr>
              <a:t>و </a:t>
            </a:r>
            <a:r>
              <a:rPr lang="en-GB" sz="2800" dirty="0" err="1">
                <a:latin typeface="Adobe Arabic" panose="02040503050201020203" pitchFamily="18" charset="-78"/>
                <a:cs typeface="Adobe Arabic" panose="02040503050201020203" pitchFamily="18" charset="-78"/>
              </a:rPr>
              <a:t>Manticora</a:t>
            </a:r>
            <a:r>
              <a:rPr lang="en-GB" sz="2800" dirty="0">
                <a:latin typeface="Adobe Arabic" panose="02040503050201020203" pitchFamily="18" charset="-78"/>
                <a:cs typeface="Adobe Arabic" panose="02040503050201020203" pitchFamily="18" charset="-78"/>
              </a:rPr>
              <a:t> </a:t>
            </a:r>
            <a:r>
              <a:rPr lang="ar-IQ" sz="2800" dirty="0">
                <a:latin typeface="Adobe Arabic" panose="02040503050201020203" pitchFamily="18" charset="-78"/>
                <a:cs typeface="Adobe Arabic" panose="02040503050201020203" pitchFamily="18" charset="-78"/>
              </a:rPr>
              <a:t>كلها ليلية. وكلا من </a:t>
            </a:r>
            <a:r>
              <a:rPr lang="en-GB" sz="2800" dirty="0" err="1">
                <a:latin typeface="Adobe Arabic" panose="02040503050201020203" pitchFamily="18" charset="-78"/>
                <a:cs typeface="Adobe Arabic" panose="02040503050201020203" pitchFamily="18" charset="-78"/>
              </a:rPr>
              <a:t>Cicindela</a:t>
            </a:r>
            <a:r>
              <a:rPr lang="en-GB" sz="2800" dirty="0">
                <a:latin typeface="Adobe Arabic" panose="02040503050201020203" pitchFamily="18" charset="-78"/>
                <a:cs typeface="Adobe Arabic" panose="02040503050201020203" pitchFamily="18" charset="-78"/>
              </a:rPr>
              <a:t> </a:t>
            </a:r>
            <a:r>
              <a:rPr lang="ar-IQ" sz="2800" dirty="0">
                <a:latin typeface="Adobe Arabic" panose="02040503050201020203" pitchFamily="18" charset="-78"/>
                <a:cs typeface="Adobe Arabic" panose="02040503050201020203" pitchFamily="18" charset="-78"/>
              </a:rPr>
              <a:t>و </a:t>
            </a:r>
            <a:r>
              <a:rPr lang="en-GB" sz="2800" dirty="0" err="1">
                <a:latin typeface="Adobe Arabic" panose="02040503050201020203" pitchFamily="18" charset="-78"/>
                <a:cs typeface="Adobe Arabic" panose="02040503050201020203" pitchFamily="18" charset="-78"/>
              </a:rPr>
              <a:t>Tetracha</a:t>
            </a:r>
            <a:r>
              <a:rPr lang="en-GB" sz="2800" dirty="0">
                <a:latin typeface="Adobe Arabic" panose="02040503050201020203" pitchFamily="18" charset="-78"/>
                <a:cs typeface="Adobe Arabic" panose="02040503050201020203" pitchFamily="18" charset="-78"/>
              </a:rPr>
              <a:t> </a:t>
            </a:r>
            <a:r>
              <a:rPr lang="ar-IQ" sz="2800" dirty="0">
                <a:latin typeface="Adobe Arabic" panose="02040503050201020203" pitchFamily="18" charset="-78"/>
                <a:cs typeface="Adobe Arabic" panose="02040503050201020203" pitchFamily="18" charset="-78"/>
              </a:rPr>
              <a:t>غالبا ما تكون ملونة بألوان زاهية ، في حين أن الأجناس الأخرى المذكورة عادة ما تكون سوداء اللون..</a:t>
            </a:r>
            <a:endParaRPr lang="en-GB" sz="2800" dirty="0">
              <a:latin typeface="Adobe Arabic" panose="02040503050201020203" pitchFamily="18" charset="-78"/>
              <a:cs typeface="Adobe Arabic" panose="02040503050201020203" pitchFamily="18" charset="-78"/>
            </a:endParaRPr>
          </a:p>
        </p:txBody>
      </p:sp>
      <p:pic>
        <p:nvPicPr>
          <p:cNvPr id="8" name="Picture 7">
            <a:extLst>
              <a:ext uri="{FF2B5EF4-FFF2-40B4-BE49-F238E27FC236}">
                <a16:creationId xmlns:a16="http://schemas.microsoft.com/office/drawing/2014/main" id="{E8F6506C-1076-4B8B-930A-8BBB2625ED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43246" y="697573"/>
            <a:ext cx="3341811" cy="2223823"/>
          </a:xfrm>
          <a:prstGeom prst="rect">
            <a:avLst/>
          </a:prstGeom>
        </p:spPr>
      </p:pic>
      <p:pic>
        <p:nvPicPr>
          <p:cNvPr id="10" name="Picture 9">
            <a:extLst>
              <a:ext uri="{FF2B5EF4-FFF2-40B4-BE49-F238E27FC236}">
                <a16:creationId xmlns:a16="http://schemas.microsoft.com/office/drawing/2014/main" id="{BDDCC55E-23F5-4D5E-8F7D-6B6641DE54B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34928" y="3997188"/>
            <a:ext cx="3341811" cy="2223823"/>
          </a:xfrm>
          <a:prstGeom prst="rect">
            <a:avLst/>
          </a:prstGeom>
        </p:spPr>
      </p:pic>
    </p:spTree>
    <p:extLst>
      <p:ext uri="{BB962C8B-B14F-4D97-AF65-F5344CB8AC3E}">
        <p14:creationId xmlns:p14="http://schemas.microsoft.com/office/powerpoint/2010/main" val="3038342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0" end="0"/>
                                            </p:txEl>
                                          </p:spTgt>
                                        </p:tgtEl>
                                        <p:attrNameLst>
                                          <p:attrName>style.visibility</p:attrName>
                                        </p:attrNameLst>
                                      </p:cBhvr>
                                      <p:to>
                                        <p:strVal val="visible"/>
                                      </p:to>
                                    </p:set>
                                    <p:anim calcmode="lin" valueType="num">
                                      <p:cBhvr additive="base">
                                        <p:cTn id="31"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EE55BE-8B05-49DA-B022-7C43EA6BA854}"/>
              </a:ext>
            </a:extLst>
          </p:cNvPr>
          <p:cNvSpPr>
            <a:spLocks noGrp="1"/>
          </p:cNvSpPr>
          <p:nvPr>
            <p:ph type="title"/>
          </p:nvPr>
        </p:nvSpPr>
        <p:spPr/>
        <p:txBody>
          <a:bodyPr/>
          <a:lstStyle/>
          <a:p>
            <a:pPr algn="r" rtl="1"/>
            <a:r>
              <a:rPr lang="ar-IQ" dirty="0"/>
              <a:t>عائلة خنافس الماء الغواصة</a:t>
            </a:r>
            <a:br>
              <a:rPr lang="ar-IQ" dirty="0"/>
            </a:br>
            <a:r>
              <a:rPr lang="en-US" dirty="0"/>
              <a:t>Family: </a:t>
            </a:r>
            <a:r>
              <a:rPr lang="en-US" dirty="0" err="1"/>
              <a:t>Dytiscidae</a:t>
            </a:r>
            <a:r>
              <a:rPr lang="en-US" dirty="0"/>
              <a:t>   </a:t>
            </a:r>
            <a:br>
              <a:rPr lang="en-US" dirty="0"/>
            </a:br>
            <a:r>
              <a:rPr lang="en-US" dirty="0"/>
              <a:t>Diving beetle            </a:t>
            </a:r>
            <a:endParaRPr lang="en-GB" dirty="0"/>
          </a:p>
        </p:txBody>
      </p:sp>
      <p:pic>
        <p:nvPicPr>
          <p:cNvPr id="6" name="Content Placeholder 5">
            <a:extLst>
              <a:ext uri="{FF2B5EF4-FFF2-40B4-BE49-F238E27FC236}">
                <a16:creationId xmlns:a16="http://schemas.microsoft.com/office/drawing/2014/main" id="{FA643450-60C9-4C16-BC66-71B0EC0CC83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598342" y="1085022"/>
            <a:ext cx="3783839" cy="4961462"/>
          </a:xfrm>
        </p:spPr>
      </p:pic>
      <p:sp>
        <p:nvSpPr>
          <p:cNvPr id="4" name="Text Placeholder 3">
            <a:extLst>
              <a:ext uri="{FF2B5EF4-FFF2-40B4-BE49-F238E27FC236}">
                <a16:creationId xmlns:a16="http://schemas.microsoft.com/office/drawing/2014/main" id="{E128834B-04DD-4CD2-A020-649EE20759EF}"/>
              </a:ext>
            </a:extLst>
          </p:cNvPr>
          <p:cNvSpPr>
            <a:spLocks noGrp="1"/>
          </p:cNvSpPr>
          <p:nvPr>
            <p:ph type="body" sz="half" idx="2"/>
          </p:nvPr>
        </p:nvSpPr>
        <p:spPr/>
        <p:txBody>
          <a:bodyPr>
            <a:normAutofit/>
          </a:bodyPr>
          <a:lstStyle/>
          <a:p>
            <a:pPr algn="r" rtl="1"/>
            <a:r>
              <a:rPr lang="en-GB" dirty="0" err="1"/>
              <a:t>Dytiscidae</a:t>
            </a:r>
            <a:r>
              <a:rPr lang="en-GB" dirty="0"/>
              <a:t> </a:t>
            </a:r>
            <a:r>
              <a:rPr lang="en-GB" sz="2400" dirty="0">
                <a:latin typeface="Adobe Arabic" panose="02040503050201020203" pitchFamily="18" charset="-78"/>
                <a:cs typeface="Adobe Arabic" panose="02040503050201020203" pitchFamily="18" charset="-78"/>
              </a:rPr>
              <a:t>- </a:t>
            </a:r>
            <a:r>
              <a:rPr lang="ar-IQ" sz="2400" dirty="0">
                <a:latin typeface="Adobe Arabic" panose="02040503050201020203" pitchFamily="18" charset="-78"/>
                <a:cs typeface="Adobe Arabic" panose="02040503050201020203" pitchFamily="18" charset="-78"/>
              </a:rPr>
              <a:t>هي خنافس الغوص المفترسة ، وهي عائلة من خنافس المياه. تحدث في أي موطن للمياه العذبة في جميع أنحاء العالم ، ولكن بعض الأنواع تعيش بين فضلات الأوراق. تتراوح أعمار معظم البالغين بين 1 و 2.5 سم (0.4-1.0 بوصات) ، معظمها بني داكن أو أسود أو أسود داكن اللون مع لمسات ذهبية في بعض الأسر. لديهم الفك قصيرة ، ولكن حاد. مباشرة على العض ، فإنها تقدم الإنزيمات الهاضمة. تعرف اليرقات باسم النمور المائية. تضم الأسرة أكثر من 4000 نوع موصوف في العديد من الأجناس</a:t>
            </a:r>
            <a:endParaRPr lang="ar-IQ" dirty="0">
              <a:latin typeface="Adobe Arabic" panose="02040503050201020203" pitchFamily="18" charset="-78"/>
              <a:cs typeface="Adobe Arabic" panose="02040503050201020203" pitchFamily="18" charset="-78"/>
            </a:endParaRPr>
          </a:p>
          <a:p>
            <a:pPr algn="r" rtl="1"/>
            <a:endParaRPr lang="ar-IQ" dirty="0"/>
          </a:p>
          <a:p>
            <a:pPr algn="r" rtl="1"/>
            <a:endParaRPr lang="en-GB" dirty="0"/>
          </a:p>
        </p:txBody>
      </p:sp>
    </p:spTree>
    <p:extLst>
      <p:ext uri="{BB962C8B-B14F-4D97-AF65-F5344CB8AC3E}">
        <p14:creationId xmlns:p14="http://schemas.microsoft.com/office/powerpoint/2010/main" val="1126523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45"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2000"/>
                                        <p:tgtEl>
                                          <p:spTgt spid="6"/>
                                        </p:tgtEl>
                                      </p:cBhvr>
                                    </p:animEffect>
                                    <p:anim calcmode="lin" valueType="num">
                                      <p:cBhvr>
                                        <p:cTn id="16" dur="2000" fill="hold"/>
                                        <p:tgtEl>
                                          <p:spTgt spid="6"/>
                                        </p:tgtEl>
                                        <p:attrNameLst>
                                          <p:attrName>ppt_w</p:attrName>
                                        </p:attrNameLst>
                                      </p:cBhvr>
                                      <p:tavLst>
                                        <p:tav tm="0" fmla="#ppt_w*sin(2.5*pi*$)">
                                          <p:val>
                                            <p:fltVal val="0"/>
                                          </p:val>
                                        </p:tav>
                                        <p:tav tm="100000">
                                          <p:val>
                                            <p:fltVal val="1"/>
                                          </p:val>
                                        </p:tav>
                                      </p:tavLst>
                                    </p:anim>
                                    <p:anim calcmode="lin" valueType="num">
                                      <p:cBhvr>
                                        <p:cTn id="17" dur="20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4">
                                            <p:txEl>
                                              <p:pRg st="0" end="0"/>
                                            </p:txEl>
                                          </p:spTgt>
                                        </p:tgtEl>
                                        <p:attrNameLst>
                                          <p:attrName>style.visibility</p:attrName>
                                        </p:attrNameLst>
                                      </p:cBhvr>
                                      <p:to>
                                        <p:strVal val="visible"/>
                                      </p:to>
                                    </p:set>
                                    <p:animEffect transition="in" filter="randombar(horizontal)">
                                      <p:cBhvr>
                                        <p:cTn id="22"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3.xml><?xml version="1.0" encoding="utf-8"?>
<a:theme xmlns:a="http://schemas.openxmlformats.org/drawingml/2006/main" name="1_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4.xml><?xml version="1.0" encoding="utf-8"?>
<a:theme xmlns:a="http://schemas.openxmlformats.org/drawingml/2006/main" name="2_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
  <TotalTime>477</TotalTime>
  <Words>1242</Words>
  <Application>Microsoft Office PowerPoint</Application>
  <PresentationFormat>Widescreen</PresentationFormat>
  <Paragraphs>72</Paragraphs>
  <Slides>19</Slides>
  <Notes>0</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19</vt:i4>
      </vt:variant>
    </vt:vector>
  </HeadingPairs>
  <TitlesOfParts>
    <vt:vector size="30" baseType="lpstr">
      <vt:lpstr>Adobe Arabic</vt:lpstr>
      <vt:lpstr>Arial</vt:lpstr>
      <vt:lpstr>Calibri</vt:lpstr>
      <vt:lpstr>Calibri Light</vt:lpstr>
      <vt:lpstr>Times New Roman</vt:lpstr>
      <vt:lpstr>Trebuchet MS</vt:lpstr>
      <vt:lpstr>Wingdings 3</vt:lpstr>
      <vt:lpstr>Office Theme</vt:lpstr>
      <vt:lpstr>Facet</vt:lpstr>
      <vt:lpstr>1_Facet</vt:lpstr>
      <vt:lpstr>2_Facet</vt:lpstr>
      <vt:lpstr>صنيف الحشرات داخلية تطور الاجنحة Subclass: pterygote Division: Endopterygota</vt:lpstr>
      <vt:lpstr>صفات رتبة الخنافس</vt:lpstr>
      <vt:lpstr>رتيبات الخنافس   Coleoptera’s  Orders            </vt:lpstr>
      <vt:lpstr>مقارنة بين اكلة اللحوم و متعددة التغذية            </vt:lpstr>
      <vt:lpstr>PowerPoint Presentation</vt:lpstr>
      <vt:lpstr>رتيبة اكلة اللحوم   Suborder: Adephaga</vt:lpstr>
      <vt:lpstr>عائلة خنافس الارض Family: Carabidae    Ground beetle         </vt:lpstr>
      <vt:lpstr>عائلة الخنافس النمرية Family: Cicindelidae Tiger beetle              </vt:lpstr>
      <vt:lpstr>عائلة خنافس الماء الغواصة Family: Dytiscidae    Diving beetle            </vt:lpstr>
      <vt:lpstr>PowerPoint Presentation</vt:lpstr>
      <vt:lpstr>عائلة خنافس الماء الدوارة  Family: Gyrinidae Whirling beetle</vt:lpstr>
      <vt:lpstr>رتيبة متعددة التغذية       Polyphaga     </vt:lpstr>
      <vt:lpstr>عائلة خنافس الماء الكناسة Family: Hydrophilidae </vt:lpstr>
      <vt:lpstr>عائلة خنافس ابو الجعل     Family Scarabaeidae</vt:lpstr>
      <vt:lpstr>عائلة خنافس الطحين الصدئية Family: Tenebrionidae</vt:lpstr>
      <vt:lpstr>عائلة الخنافس ذات الصدر المنشاري Family: Silvanidae Saw toothed grain beetle</vt:lpstr>
      <vt:lpstr>عائلة خنافس اللوبيا الجنوبيه Family: Bruchidae Bean beetle</vt:lpstr>
      <vt:lpstr>عائلة الخنافس السوسة Family: Curculionidae </vt:lpstr>
      <vt:lpstr>عائلة الخنافس ذات القرون الطويلة Family: Cermbacidae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صنيف الحشرات داخلية تطور الاجنحة Subclass: Endopterygota</dc:title>
  <dc:creator>kadhim hassan</dc:creator>
  <cp:lastModifiedBy>Dr. Khadum</cp:lastModifiedBy>
  <cp:revision>44</cp:revision>
  <dcterms:created xsi:type="dcterms:W3CDTF">2018-12-29T16:43:25Z</dcterms:created>
  <dcterms:modified xsi:type="dcterms:W3CDTF">2022-05-16T18:08:29Z</dcterms:modified>
</cp:coreProperties>
</file>